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21"/>
  </p:notesMasterIdLst>
  <p:sldIdLst>
    <p:sldId id="2076138202" r:id="rId6"/>
    <p:sldId id="2076138213" r:id="rId7"/>
    <p:sldId id="2076138205" r:id="rId8"/>
    <p:sldId id="2076138203" r:id="rId9"/>
    <p:sldId id="2076138212" r:id="rId10"/>
    <p:sldId id="2076138211" r:id="rId11"/>
    <p:sldId id="2076138214" r:id="rId12"/>
    <p:sldId id="2076138204" r:id="rId13"/>
    <p:sldId id="2076138207" r:id="rId14"/>
    <p:sldId id="2076138208" r:id="rId15"/>
    <p:sldId id="2076138209" r:id="rId16"/>
    <p:sldId id="2076138206" r:id="rId17"/>
    <p:sldId id="2076138216" r:id="rId18"/>
    <p:sldId id="2076138217" r:id="rId19"/>
    <p:sldId id="207613821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AD2192-763E-40D8-A0FF-388637355350}" v="72" dt="2022-11-15T05:05:22.5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48" y="6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anthi Alexiou" userId="039b8ce3-0b37-4065-927c-51998072ee25" providerId="ADAL" clId="{A8AD2192-763E-40D8-A0FF-388637355350}"/>
    <pc:docChg chg="undo redo custSel addSld delSld modSld sldOrd">
      <pc:chgData name="Rodanthi Alexiou" userId="039b8ce3-0b37-4065-927c-51998072ee25" providerId="ADAL" clId="{A8AD2192-763E-40D8-A0FF-388637355350}" dt="2022-11-15T05:06:23.233" v="1079" actId="20577"/>
      <pc:docMkLst>
        <pc:docMk/>
      </pc:docMkLst>
      <pc:sldChg chg="addSp delSp modSp add del mod">
        <pc:chgData name="Rodanthi Alexiou" userId="039b8ce3-0b37-4065-927c-51998072ee25" providerId="ADAL" clId="{A8AD2192-763E-40D8-A0FF-388637355350}" dt="2022-11-03T14:28:23.099" v="41"/>
        <pc:sldMkLst>
          <pc:docMk/>
          <pc:sldMk cId="3703687085" sldId="2076138202"/>
        </pc:sldMkLst>
        <pc:spChg chg="mod">
          <ac:chgData name="Rodanthi Alexiou" userId="039b8ce3-0b37-4065-927c-51998072ee25" providerId="ADAL" clId="{A8AD2192-763E-40D8-A0FF-388637355350}" dt="2022-11-03T14:27:49.909" v="23"/>
          <ac:spMkLst>
            <pc:docMk/>
            <pc:sldMk cId="3703687085" sldId="2076138202"/>
            <ac:spMk id="4" creationId="{00000000-0000-0000-0000-000000000000}"/>
          </ac:spMkLst>
        </pc:spChg>
        <pc:spChg chg="mod">
          <ac:chgData name="Rodanthi Alexiou" userId="039b8ce3-0b37-4065-927c-51998072ee25" providerId="ADAL" clId="{A8AD2192-763E-40D8-A0FF-388637355350}" dt="2022-11-03T14:28:23.099" v="41"/>
          <ac:spMkLst>
            <pc:docMk/>
            <pc:sldMk cId="3703687085" sldId="2076138202"/>
            <ac:spMk id="5" creationId="{00000000-0000-0000-0000-000000000000}"/>
          </ac:spMkLst>
        </pc:spChg>
        <pc:graphicFrameChg chg="add del mod">
          <ac:chgData name="Rodanthi Alexiou" userId="039b8ce3-0b37-4065-927c-51998072ee25" providerId="ADAL" clId="{A8AD2192-763E-40D8-A0FF-388637355350}" dt="2022-11-03T14:27:22.115" v="4"/>
          <ac:graphicFrameMkLst>
            <pc:docMk/>
            <pc:sldMk cId="3703687085" sldId="2076138202"/>
            <ac:graphicFrameMk id="2" creationId="{7AB3151B-2E9C-453A-0BCE-0BA3924D2F11}"/>
          </ac:graphicFrameMkLst>
        </pc:graphicFrameChg>
      </pc:sldChg>
      <pc:sldChg chg="addSp delSp modSp new mod ord">
        <pc:chgData name="Rodanthi Alexiou" userId="039b8ce3-0b37-4065-927c-51998072ee25" providerId="ADAL" clId="{A8AD2192-763E-40D8-A0FF-388637355350}" dt="2022-11-14T16:58:49.710" v="956"/>
        <pc:sldMkLst>
          <pc:docMk/>
          <pc:sldMk cId="1045876748" sldId="2076138203"/>
        </pc:sldMkLst>
        <pc:spChg chg="mod">
          <ac:chgData name="Rodanthi Alexiou" userId="039b8ce3-0b37-4065-927c-51998072ee25" providerId="ADAL" clId="{A8AD2192-763E-40D8-A0FF-388637355350}" dt="2022-11-03T16:03:40.424" v="326" actId="20577"/>
          <ac:spMkLst>
            <pc:docMk/>
            <pc:sldMk cId="1045876748" sldId="2076138203"/>
            <ac:spMk id="2" creationId="{1CC3BE19-0059-2B0B-3CF9-50C9526A7F4F}"/>
          </ac:spMkLst>
        </pc:spChg>
        <pc:spChg chg="add del">
          <ac:chgData name="Rodanthi Alexiou" userId="039b8ce3-0b37-4065-927c-51998072ee25" providerId="ADAL" clId="{A8AD2192-763E-40D8-A0FF-388637355350}" dt="2022-11-09T10:47:00.596" v="882"/>
          <ac:spMkLst>
            <pc:docMk/>
            <pc:sldMk cId="1045876748" sldId="2076138203"/>
            <ac:spMk id="3" creationId="{AC87A064-9AAC-5A33-1A38-4D9763EEBAEE}"/>
          </ac:spMkLst>
        </pc:spChg>
        <pc:spChg chg="mod">
          <ac:chgData name="Rodanthi Alexiou" userId="039b8ce3-0b37-4065-927c-51998072ee25" providerId="ADAL" clId="{A8AD2192-763E-40D8-A0FF-388637355350}" dt="2022-11-04T08:32:01.919" v="706" actId="404"/>
          <ac:spMkLst>
            <pc:docMk/>
            <pc:sldMk cId="1045876748" sldId="2076138203"/>
            <ac:spMk id="4" creationId="{A97C4264-54E5-E4A9-CA7D-11A193FF325E}"/>
          </ac:spMkLst>
        </pc:spChg>
        <pc:spChg chg="add del">
          <ac:chgData name="Rodanthi Alexiou" userId="039b8ce3-0b37-4065-927c-51998072ee25" providerId="ADAL" clId="{A8AD2192-763E-40D8-A0FF-388637355350}" dt="2022-11-09T10:47:30.658" v="887"/>
          <ac:spMkLst>
            <pc:docMk/>
            <pc:sldMk cId="1045876748" sldId="2076138203"/>
            <ac:spMk id="5" creationId="{34E5B26F-1F50-5B9F-0F14-AFF3DA0F1F23}"/>
          </ac:spMkLst>
        </pc:spChg>
        <pc:spChg chg="mod">
          <ac:chgData name="Rodanthi Alexiou" userId="039b8ce3-0b37-4065-927c-51998072ee25" providerId="ADAL" clId="{A8AD2192-763E-40D8-A0FF-388637355350}" dt="2022-11-14T16:58:45.048" v="955" actId="20577"/>
          <ac:spMkLst>
            <pc:docMk/>
            <pc:sldMk cId="1045876748" sldId="2076138203"/>
            <ac:spMk id="6" creationId="{49D251E9-ED50-959E-5589-32CB9689791F}"/>
          </ac:spMkLst>
        </pc:spChg>
        <pc:spChg chg="add del">
          <ac:chgData name="Rodanthi Alexiou" userId="039b8ce3-0b37-4065-927c-51998072ee25" providerId="ADAL" clId="{A8AD2192-763E-40D8-A0FF-388637355350}" dt="2022-11-09T10:46:33.972" v="877"/>
          <ac:spMkLst>
            <pc:docMk/>
            <pc:sldMk cId="1045876748" sldId="2076138203"/>
            <ac:spMk id="7" creationId="{9BA399AF-FC24-F541-6B36-F870743399B2}"/>
          </ac:spMkLst>
        </pc:spChg>
        <pc:spChg chg="mod">
          <ac:chgData name="Rodanthi Alexiou" userId="039b8ce3-0b37-4065-927c-51998072ee25" providerId="ADAL" clId="{A8AD2192-763E-40D8-A0FF-388637355350}" dt="2022-11-04T08:32:10.650" v="708" actId="108"/>
          <ac:spMkLst>
            <pc:docMk/>
            <pc:sldMk cId="1045876748" sldId="2076138203"/>
            <ac:spMk id="8" creationId="{ACF1832E-0752-76CB-AD14-A960306719A6}"/>
          </ac:spMkLst>
        </pc:spChg>
        <pc:spChg chg="add del">
          <ac:chgData name="Rodanthi Alexiou" userId="039b8ce3-0b37-4065-927c-51998072ee25" providerId="ADAL" clId="{A8AD2192-763E-40D8-A0FF-388637355350}" dt="2022-11-09T10:47:51.440" v="892"/>
          <ac:spMkLst>
            <pc:docMk/>
            <pc:sldMk cId="1045876748" sldId="2076138203"/>
            <ac:spMk id="9" creationId="{24191582-43D9-7623-4E7F-7251E60FE4EA}"/>
          </ac:spMkLst>
        </pc:spChg>
        <pc:spChg chg="mod">
          <ac:chgData name="Rodanthi Alexiou" userId="039b8ce3-0b37-4065-927c-51998072ee25" providerId="ADAL" clId="{A8AD2192-763E-40D8-A0FF-388637355350}" dt="2022-11-14T16:58:49.710" v="956"/>
          <ac:spMkLst>
            <pc:docMk/>
            <pc:sldMk cId="1045876748" sldId="2076138203"/>
            <ac:spMk id="10" creationId="{0194D6BF-ED63-1EAA-393A-67F894FB6B3F}"/>
          </ac:spMkLst>
        </pc:spChg>
        <pc:spChg chg="add del mod">
          <ac:chgData name="Rodanthi Alexiou" userId="039b8ce3-0b37-4065-927c-51998072ee25" providerId="ADAL" clId="{A8AD2192-763E-40D8-A0FF-388637355350}" dt="2022-11-09T10:46:33.893" v="876"/>
          <ac:spMkLst>
            <pc:docMk/>
            <pc:sldMk cId="1045876748" sldId="2076138203"/>
            <ac:spMk id="11" creationId="{AA93D939-D8E6-9515-D59A-89AF19875408}"/>
          </ac:spMkLst>
        </pc:spChg>
        <pc:spChg chg="add mod">
          <ac:chgData name="Rodanthi Alexiou" userId="039b8ce3-0b37-4065-927c-51998072ee25" providerId="ADAL" clId="{A8AD2192-763E-40D8-A0FF-388637355350}" dt="2022-11-03T16:04:01.327" v="341" actId="113"/>
          <ac:spMkLst>
            <pc:docMk/>
            <pc:sldMk cId="1045876748" sldId="2076138203"/>
            <ac:spMk id="12" creationId="{87F41F5F-FCEE-1E4F-288E-A0502533C82C}"/>
          </ac:spMkLst>
        </pc:spChg>
        <pc:spChg chg="add del">
          <ac:chgData name="Rodanthi Alexiou" userId="039b8ce3-0b37-4065-927c-51998072ee25" providerId="ADAL" clId="{A8AD2192-763E-40D8-A0FF-388637355350}" dt="2022-11-03T15:41:10.167" v="180" actId="22"/>
          <ac:spMkLst>
            <pc:docMk/>
            <pc:sldMk cId="1045876748" sldId="2076138203"/>
            <ac:spMk id="14" creationId="{93F9655E-0752-C6CD-8E86-191E5067C1B5}"/>
          </ac:spMkLst>
        </pc:spChg>
        <pc:spChg chg="add del mod">
          <ac:chgData name="Rodanthi Alexiou" userId="039b8ce3-0b37-4065-927c-51998072ee25" providerId="ADAL" clId="{A8AD2192-763E-40D8-A0FF-388637355350}" dt="2022-11-09T10:47:00.572" v="881"/>
          <ac:spMkLst>
            <pc:docMk/>
            <pc:sldMk cId="1045876748" sldId="2076138203"/>
            <ac:spMk id="14" creationId="{F0854025-21F3-0DC9-E9C7-1FDD6225045E}"/>
          </ac:spMkLst>
        </pc:spChg>
        <pc:spChg chg="add del mod">
          <ac:chgData name="Rodanthi Alexiou" userId="039b8ce3-0b37-4065-927c-51998072ee25" providerId="ADAL" clId="{A8AD2192-763E-40D8-A0FF-388637355350}" dt="2022-11-09T10:47:30.636" v="886"/>
          <ac:spMkLst>
            <pc:docMk/>
            <pc:sldMk cId="1045876748" sldId="2076138203"/>
            <ac:spMk id="16" creationId="{2CF283B5-E85D-EC8D-6A9E-659E635D29AA}"/>
          </ac:spMkLst>
        </pc:spChg>
        <pc:spChg chg="add del mod">
          <ac:chgData name="Rodanthi Alexiou" userId="039b8ce3-0b37-4065-927c-51998072ee25" providerId="ADAL" clId="{A8AD2192-763E-40D8-A0FF-388637355350}" dt="2022-11-09T10:47:51.425" v="891"/>
          <ac:spMkLst>
            <pc:docMk/>
            <pc:sldMk cId="1045876748" sldId="2076138203"/>
            <ac:spMk id="18" creationId="{D583C5DB-25A3-FD82-8550-760BBA44ACDB}"/>
          </ac:spMkLst>
        </pc:spChg>
        <pc:picChg chg="add mod">
          <ac:chgData name="Rodanthi Alexiou" userId="039b8ce3-0b37-4065-927c-51998072ee25" providerId="ADAL" clId="{A8AD2192-763E-40D8-A0FF-388637355350}" dt="2022-11-09T10:46:33.972" v="877"/>
          <ac:picMkLst>
            <pc:docMk/>
            <pc:sldMk cId="1045876748" sldId="2076138203"/>
            <ac:picMk id="13" creationId="{E73BD9FF-4FB1-997D-D8D7-5E08C29EDC20}"/>
          </ac:picMkLst>
        </pc:picChg>
        <pc:picChg chg="add mod">
          <ac:chgData name="Rodanthi Alexiou" userId="039b8ce3-0b37-4065-927c-51998072ee25" providerId="ADAL" clId="{A8AD2192-763E-40D8-A0FF-388637355350}" dt="2022-11-09T10:47:00.596" v="882"/>
          <ac:picMkLst>
            <pc:docMk/>
            <pc:sldMk cId="1045876748" sldId="2076138203"/>
            <ac:picMk id="15" creationId="{7E4B1CB8-27EC-34F9-C82F-CCE516ABC6F1}"/>
          </ac:picMkLst>
        </pc:picChg>
        <pc:picChg chg="add mod">
          <ac:chgData name="Rodanthi Alexiou" userId="039b8ce3-0b37-4065-927c-51998072ee25" providerId="ADAL" clId="{A8AD2192-763E-40D8-A0FF-388637355350}" dt="2022-11-09T10:47:30.658" v="887"/>
          <ac:picMkLst>
            <pc:docMk/>
            <pc:sldMk cId="1045876748" sldId="2076138203"/>
            <ac:picMk id="17" creationId="{AA2056D2-60B7-4E29-66B5-8B248D2BD908}"/>
          </ac:picMkLst>
        </pc:picChg>
        <pc:picChg chg="add mod">
          <ac:chgData name="Rodanthi Alexiou" userId="039b8ce3-0b37-4065-927c-51998072ee25" providerId="ADAL" clId="{A8AD2192-763E-40D8-A0FF-388637355350}" dt="2022-11-09T10:47:51.440" v="892"/>
          <ac:picMkLst>
            <pc:docMk/>
            <pc:sldMk cId="1045876748" sldId="2076138203"/>
            <ac:picMk id="19" creationId="{B4483601-353D-03D0-E54B-271338851019}"/>
          </ac:picMkLst>
        </pc:picChg>
      </pc:sldChg>
      <pc:sldChg chg="addSp delSp modSp new mod ord">
        <pc:chgData name="Rodanthi Alexiou" userId="039b8ce3-0b37-4065-927c-51998072ee25" providerId="ADAL" clId="{A8AD2192-763E-40D8-A0FF-388637355350}" dt="2022-11-14T16:59:37.575" v="957" actId="478"/>
        <pc:sldMkLst>
          <pc:docMk/>
          <pc:sldMk cId="1381580722" sldId="2076138204"/>
        </pc:sldMkLst>
        <pc:spChg chg="mod">
          <ac:chgData name="Rodanthi Alexiou" userId="039b8ce3-0b37-4065-927c-51998072ee25" providerId="ADAL" clId="{A8AD2192-763E-40D8-A0FF-388637355350}" dt="2022-11-03T15:51:08.172" v="220" actId="1076"/>
          <ac:spMkLst>
            <pc:docMk/>
            <pc:sldMk cId="1381580722" sldId="2076138204"/>
            <ac:spMk id="2" creationId="{E2C62B5C-388C-9C0D-574A-28D48C314B4F}"/>
          </ac:spMkLst>
        </pc:spChg>
        <pc:spChg chg="del">
          <ac:chgData name="Rodanthi Alexiou" userId="039b8ce3-0b37-4065-927c-51998072ee25" providerId="ADAL" clId="{A8AD2192-763E-40D8-A0FF-388637355350}" dt="2022-11-03T15:44:04.662" v="192" actId="478"/>
          <ac:spMkLst>
            <pc:docMk/>
            <pc:sldMk cId="1381580722" sldId="2076138204"/>
            <ac:spMk id="3" creationId="{0B098A3E-008A-8564-F6B0-ECD1EABA5E97}"/>
          </ac:spMkLst>
        </pc:spChg>
        <pc:spChg chg="add mod">
          <ac:chgData name="Rodanthi Alexiou" userId="039b8ce3-0b37-4065-927c-51998072ee25" providerId="ADAL" clId="{A8AD2192-763E-40D8-A0FF-388637355350}" dt="2022-11-03T15:55:32.229" v="243" actId="404"/>
          <ac:spMkLst>
            <pc:docMk/>
            <pc:sldMk cId="1381580722" sldId="2076138204"/>
            <ac:spMk id="6" creationId="{922C2E7E-B947-FDDD-6B7A-027A3DCDB716}"/>
          </ac:spMkLst>
        </pc:spChg>
        <pc:spChg chg="add mod">
          <ac:chgData name="Rodanthi Alexiou" userId="039b8ce3-0b37-4065-927c-51998072ee25" providerId="ADAL" clId="{A8AD2192-763E-40D8-A0FF-388637355350}" dt="2022-11-03T15:55:41.572" v="247" actId="404"/>
          <ac:spMkLst>
            <pc:docMk/>
            <pc:sldMk cId="1381580722" sldId="2076138204"/>
            <ac:spMk id="7" creationId="{A55A0757-CD04-E5B4-7E7A-51A2AF267EC1}"/>
          </ac:spMkLst>
        </pc:spChg>
        <pc:graphicFrameChg chg="del">
          <ac:chgData name="Rodanthi Alexiou" userId="039b8ce3-0b37-4065-927c-51998072ee25" providerId="ADAL" clId="{A8AD2192-763E-40D8-A0FF-388637355350}" dt="2022-11-14T16:59:37.575" v="957" actId="478"/>
          <ac:graphicFrameMkLst>
            <pc:docMk/>
            <pc:sldMk cId="1381580722" sldId="2076138204"/>
            <ac:graphicFrameMk id="3" creationId="{2A518DF3-2A87-6649-BDEE-02EA189D4B1F}"/>
          </ac:graphicFrameMkLst>
        </pc:graphicFrameChg>
        <pc:graphicFrameChg chg="add mod modGraphic">
          <ac:chgData name="Rodanthi Alexiou" userId="039b8ce3-0b37-4065-927c-51998072ee25" providerId="ADAL" clId="{A8AD2192-763E-40D8-A0FF-388637355350}" dt="2022-11-04T08:32:59.050" v="711" actId="403"/>
          <ac:graphicFrameMkLst>
            <pc:docMk/>
            <pc:sldMk cId="1381580722" sldId="2076138204"/>
            <ac:graphicFrameMk id="4" creationId="{8B6E4FF3-24DD-4EEA-0E13-5939BE8AB122}"/>
          </ac:graphicFrameMkLst>
        </pc:graphicFrameChg>
        <pc:graphicFrameChg chg="add mod modGraphic">
          <ac:chgData name="Rodanthi Alexiou" userId="039b8ce3-0b37-4065-927c-51998072ee25" providerId="ADAL" clId="{A8AD2192-763E-40D8-A0FF-388637355350}" dt="2022-11-04T08:33:17.494" v="716" actId="14100"/>
          <ac:graphicFrameMkLst>
            <pc:docMk/>
            <pc:sldMk cId="1381580722" sldId="2076138204"/>
            <ac:graphicFrameMk id="5" creationId="{26F3D38B-CF36-6092-E01C-990E4B52730C}"/>
          </ac:graphicFrameMkLst>
        </pc:graphicFrameChg>
      </pc:sldChg>
      <pc:sldChg chg="addSp delSp modSp new mod ord">
        <pc:chgData name="Rodanthi Alexiou" userId="039b8ce3-0b37-4065-927c-51998072ee25" providerId="ADAL" clId="{A8AD2192-763E-40D8-A0FF-388637355350}" dt="2022-11-03T16:03:07.275" v="301"/>
        <pc:sldMkLst>
          <pc:docMk/>
          <pc:sldMk cId="3967134254" sldId="2076138205"/>
        </pc:sldMkLst>
        <pc:spChg chg="mod">
          <ac:chgData name="Rodanthi Alexiou" userId="039b8ce3-0b37-4065-927c-51998072ee25" providerId="ADAL" clId="{A8AD2192-763E-40D8-A0FF-388637355350}" dt="2022-11-03T16:02:56.601" v="296" actId="1076"/>
          <ac:spMkLst>
            <pc:docMk/>
            <pc:sldMk cId="3967134254" sldId="2076138205"/>
            <ac:spMk id="2" creationId="{C7EFEE24-72AE-380B-E1E9-9D8FF0998F98}"/>
          </ac:spMkLst>
        </pc:spChg>
        <pc:spChg chg="mod">
          <ac:chgData name="Rodanthi Alexiou" userId="039b8ce3-0b37-4065-927c-51998072ee25" providerId="ADAL" clId="{A8AD2192-763E-40D8-A0FF-388637355350}" dt="2022-11-03T16:03:00.730" v="297" actId="1076"/>
          <ac:spMkLst>
            <pc:docMk/>
            <pc:sldMk cId="3967134254" sldId="2076138205"/>
            <ac:spMk id="3" creationId="{A47FF90F-C6E2-8B97-5F51-D7F3EB6970E3}"/>
          </ac:spMkLst>
        </pc:spChg>
        <pc:spChg chg="mod">
          <ac:chgData name="Rodanthi Alexiou" userId="039b8ce3-0b37-4065-927c-51998072ee25" providerId="ADAL" clId="{A8AD2192-763E-40D8-A0FF-388637355350}" dt="2022-11-03T16:01:29.742" v="277"/>
          <ac:spMkLst>
            <pc:docMk/>
            <pc:sldMk cId="3967134254" sldId="2076138205"/>
            <ac:spMk id="5" creationId="{68E971D1-36A1-0399-E66F-3226A2A84300}"/>
          </ac:spMkLst>
        </pc:spChg>
        <pc:spChg chg="mod">
          <ac:chgData name="Rodanthi Alexiou" userId="039b8ce3-0b37-4065-927c-51998072ee25" providerId="ADAL" clId="{A8AD2192-763E-40D8-A0FF-388637355350}" dt="2022-11-03T16:01:29.742" v="277"/>
          <ac:spMkLst>
            <pc:docMk/>
            <pc:sldMk cId="3967134254" sldId="2076138205"/>
            <ac:spMk id="6" creationId="{C73BE520-1F7E-1DFB-F94E-FC39CBF7B033}"/>
          </ac:spMkLst>
        </pc:spChg>
        <pc:spChg chg="mod">
          <ac:chgData name="Rodanthi Alexiou" userId="039b8ce3-0b37-4065-927c-51998072ee25" providerId="ADAL" clId="{A8AD2192-763E-40D8-A0FF-388637355350}" dt="2022-11-03T16:01:29.742" v="277"/>
          <ac:spMkLst>
            <pc:docMk/>
            <pc:sldMk cId="3967134254" sldId="2076138205"/>
            <ac:spMk id="7" creationId="{D0E5E97E-79AA-70C1-7718-1C0B9F59AB4B}"/>
          </ac:spMkLst>
        </pc:spChg>
        <pc:spChg chg="mod">
          <ac:chgData name="Rodanthi Alexiou" userId="039b8ce3-0b37-4065-927c-51998072ee25" providerId="ADAL" clId="{A8AD2192-763E-40D8-A0FF-388637355350}" dt="2022-11-03T16:02:12.140" v="289" actId="1076"/>
          <ac:spMkLst>
            <pc:docMk/>
            <pc:sldMk cId="3967134254" sldId="2076138205"/>
            <ac:spMk id="9" creationId="{4278A54D-9A2F-A67B-D08E-3911AF1B4581}"/>
          </ac:spMkLst>
        </pc:spChg>
        <pc:spChg chg="mod">
          <ac:chgData name="Rodanthi Alexiou" userId="039b8ce3-0b37-4065-927c-51998072ee25" providerId="ADAL" clId="{A8AD2192-763E-40D8-A0FF-388637355350}" dt="2022-11-03T16:02:12.140" v="289" actId="1076"/>
          <ac:spMkLst>
            <pc:docMk/>
            <pc:sldMk cId="3967134254" sldId="2076138205"/>
            <ac:spMk id="10" creationId="{D3B4CB22-FA84-B090-38F2-9B209D94C668}"/>
          </ac:spMkLst>
        </pc:spChg>
        <pc:spChg chg="mod">
          <ac:chgData name="Rodanthi Alexiou" userId="039b8ce3-0b37-4065-927c-51998072ee25" providerId="ADAL" clId="{A8AD2192-763E-40D8-A0FF-388637355350}" dt="2022-11-03T16:02:12.140" v="289" actId="1076"/>
          <ac:spMkLst>
            <pc:docMk/>
            <pc:sldMk cId="3967134254" sldId="2076138205"/>
            <ac:spMk id="11" creationId="{874569F7-8C6D-BE36-88AC-AE6B3D19B04F}"/>
          </ac:spMkLst>
        </pc:spChg>
        <pc:spChg chg="mod">
          <ac:chgData name="Rodanthi Alexiou" userId="039b8ce3-0b37-4065-927c-51998072ee25" providerId="ADAL" clId="{A8AD2192-763E-40D8-A0FF-388637355350}" dt="2022-11-03T16:02:12.140" v="289" actId="1076"/>
          <ac:spMkLst>
            <pc:docMk/>
            <pc:sldMk cId="3967134254" sldId="2076138205"/>
            <ac:spMk id="12" creationId="{03279401-1432-34DA-6029-857E261A4034}"/>
          </ac:spMkLst>
        </pc:spChg>
        <pc:grpChg chg="add del mod">
          <ac:chgData name="Rodanthi Alexiou" userId="039b8ce3-0b37-4065-927c-51998072ee25" providerId="ADAL" clId="{A8AD2192-763E-40D8-A0FF-388637355350}" dt="2022-11-03T16:02:02.151" v="284" actId="478"/>
          <ac:grpSpMkLst>
            <pc:docMk/>
            <pc:sldMk cId="3967134254" sldId="2076138205"/>
            <ac:grpSpMk id="4" creationId="{05BD3A90-2646-07C8-4BA6-2C65DBDCF5E4}"/>
          </ac:grpSpMkLst>
        </pc:grpChg>
        <pc:grpChg chg="add mod">
          <ac:chgData name="Rodanthi Alexiou" userId="039b8ce3-0b37-4065-927c-51998072ee25" providerId="ADAL" clId="{A8AD2192-763E-40D8-A0FF-388637355350}" dt="2022-11-03T16:02:12.140" v="289" actId="1076"/>
          <ac:grpSpMkLst>
            <pc:docMk/>
            <pc:sldMk cId="3967134254" sldId="2076138205"/>
            <ac:grpSpMk id="8" creationId="{B91EFD2F-EC34-B2F6-084C-A81FA535125D}"/>
          </ac:grpSpMkLst>
        </pc:grpChg>
      </pc:sldChg>
      <pc:sldChg chg="addSp modSp new mod">
        <pc:chgData name="Rodanthi Alexiou" userId="039b8ce3-0b37-4065-927c-51998072ee25" providerId="ADAL" clId="{A8AD2192-763E-40D8-A0FF-388637355350}" dt="2022-11-04T08:34:39.409" v="754" actId="404"/>
        <pc:sldMkLst>
          <pc:docMk/>
          <pc:sldMk cId="1547277496" sldId="2076138206"/>
        </pc:sldMkLst>
        <pc:spChg chg="mod">
          <ac:chgData name="Rodanthi Alexiou" userId="039b8ce3-0b37-4065-927c-51998072ee25" providerId="ADAL" clId="{A8AD2192-763E-40D8-A0FF-388637355350}" dt="2022-11-04T07:50:46.354" v="351" actId="1076"/>
          <ac:spMkLst>
            <pc:docMk/>
            <pc:sldMk cId="1547277496" sldId="2076138206"/>
            <ac:spMk id="2" creationId="{6DC78E60-BE01-68DE-76AD-D6FDD2D7BDA9}"/>
          </ac:spMkLst>
        </pc:spChg>
        <pc:spChg chg="add mod">
          <ac:chgData name="Rodanthi Alexiou" userId="039b8ce3-0b37-4065-927c-51998072ee25" providerId="ADAL" clId="{A8AD2192-763E-40D8-A0FF-388637355350}" dt="2022-11-04T07:51:31.198" v="356" actId="207"/>
          <ac:spMkLst>
            <pc:docMk/>
            <pc:sldMk cId="1547277496" sldId="2076138206"/>
            <ac:spMk id="4" creationId="{C682E5AD-CC0C-C4B4-6D8B-543F46218E37}"/>
          </ac:spMkLst>
        </pc:spChg>
        <pc:spChg chg="add mod">
          <ac:chgData name="Rodanthi Alexiou" userId="039b8ce3-0b37-4065-927c-51998072ee25" providerId="ADAL" clId="{A8AD2192-763E-40D8-A0FF-388637355350}" dt="2022-11-04T08:34:39.409" v="754" actId="404"/>
          <ac:spMkLst>
            <pc:docMk/>
            <pc:sldMk cId="1547277496" sldId="2076138206"/>
            <ac:spMk id="5" creationId="{456B4F63-327E-E751-1C3B-26AFE61042D1}"/>
          </ac:spMkLst>
        </pc:spChg>
      </pc:sldChg>
      <pc:sldChg chg="addSp modSp new mod">
        <pc:chgData name="Rodanthi Alexiou" userId="039b8ce3-0b37-4065-927c-51998072ee25" providerId="ADAL" clId="{A8AD2192-763E-40D8-A0FF-388637355350}" dt="2022-11-15T05:04:17.253" v="998" actId="1076"/>
        <pc:sldMkLst>
          <pc:docMk/>
          <pc:sldMk cId="3265453547" sldId="2076138207"/>
        </pc:sldMkLst>
        <pc:spChg chg="mod">
          <ac:chgData name="Rodanthi Alexiou" userId="039b8ce3-0b37-4065-927c-51998072ee25" providerId="ADAL" clId="{A8AD2192-763E-40D8-A0FF-388637355350}" dt="2022-11-04T09:25:35.661" v="776" actId="404"/>
          <ac:spMkLst>
            <pc:docMk/>
            <pc:sldMk cId="3265453547" sldId="2076138207"/>
            <ac:spMk id="2" creationId="{A413A5B9-CB56-C372-E1EC-55CFA5ED50C4}"/>
          </ac:spMkLst>
        </pc:spChg>
        <pc:spChg chg="mod">
          <ac:chgData name="Rodanthi Alexiou" userId="039b8ce3-0b37-4065-927c-51998072ee25" providerId="ADAL" clId="{A8AD2192-763E-40D8-A0FF-388637355350}" dt="2022-11-08T14:26:36.735" v="808" actId="20577"/>
          <ac:spMkLst>
            <pc:docMk/>
            <pc:sldMk cId="3265453547" sldId="2076138207"/>
            <ac:spMk id="3" creationId="{0C1BDAE3-96A8-8AC2-BA5B-777EA2D0D93B}"/>
          </ac:spMkLst>
        </pc:spChg>
        <pc:spChg chg="add mod">
          <ac:chgData name="Rodanthi Alexiou" userId="039b8ce3-0b37-4065-927c-51998072ee25" providerId="ADAL" clId="{A8AD2192-763E-40D8-A0FF-388637355350}" dt="2022-11-15T05:04:17.253" v="998" actId="1076"/>
          <ac:spMkLst>
            <pc:docMk/>
            <pc:sldMk cId="3265453547" sldId="2076138207"/>
            <ac:spMk id="5" creationId="{C8B850A1-825D-30D6-D763-1AE31D46A42D}"/>
          </ac:spMkLst>
        </pc:spChg>
      </pc:sldChg>
      <pc:sldChg chg="addSp modSp new mod ord">
        <pc:chgData name="Rodanthi Alexiou" userId="039b8ce3-0b37-4065-927c-51998072ee25" providerId="ADAL" clId="{A8AD2192-763E-40D8-A0FF-388637355350}" dt="2022-11-15T05:04:25.791" v="999"/>
        <pc:sldMkLst>
          <pc:docMk/>
          <pc:sldMk cId="591447337" sldId="2076138208"/>
        </pc:sldMkLst>
        <pc:spChg chg="mod">
          <ac:chgData name="Rodanthi Alexiou" userId="039b8ce3-0b37-4065-927c-51998072ee25" providerId="ADAL" clId="{A8AD2192-763E-40D8-A0FF-388637355350}" dt="2022-11-04T09:25:29.843" v="775" actId="404"/>
          <ac:spMkLst>
            <pc:docMk/>
            <pc:sldMk cId="591447337" sldId="2076138208"/>
            <ac:spMk id="2" creationId="{3C324431-32A8-D73C-CFDE-6C8C44380FEE}"/>
          </ac:spMkLst>
        </pc:spChg>
        <pc:spChg chg="mod">
          <ac:chgData name="Rodanthi Alexiou" userId="039b8ce3-0b37-4065-927c-51998072ee25" providerId="ADAL" clId="{A8AD2192-763E-40D8-A0FF-388637355350}" dt="2022-11-08T14:26:49.997" v="812" actId="20577"/>
          <ac:spMkLst>
            <pc:docMk/>
            <pc:sldMk cId="591447337" sldId="2076138208"/>
            <ac:spMk id="3" creationId="{5332A83D-D771-A1A0-9B46-702A3876A319}"/>
          </ac:spMkLst>
        </pc:spChg>
        <pc:spChg chg="add mod">
          <ac:chgData name="Rodanthi Alexiou" userId="039b8ce3-0b37-4065-927c-51998072ee25" providerId="ADAL" clId="{A8AD2192-763E-40D8-A0FF-388637355350}" dt="2022-11-15T05:04:25.791" v="999"/>
          <ac:spMkLst>
            <pc:docMk/>
            <pc:sldMk cId="591447337" sldId="2076138208"/>
            <ac:spMk id="4" creationId="{FB97642B-2586-3D5D-A306-5EEB8AC5315F}"/>
          </ac:spMkLst>
        </pc:spChg>
      </pc:sldChg>
      <pc:sldChg chg="addSp modSp new mod">
        <pc:chgData name="Rodanthi Alexiou" userId="039b8ce3-0b37-4065-927c-51998072ee25" providerId="ADAL" clId="{A8AD2192-763E-40D8-A0FF-388637355350}" dt="2022-11-08T12:15:19.266" v="778" actId="1076"/>
        <pc:sldMkLst>
          <pc:docMk/>
          <pc:sldMk cId="2293482399" sldId="2076138209"/>
        </pc:sldMkLst>
        <pc:spChg chg="mod">
          <ac:chgData name="Rodanthi Alexiou" userId="039b8ce3-0b37-4065-927c-51998072ee25" providerId="ADAL" clId="{A8AD2192-763E-40D8-A0FF-388637355350}" dt="2022-11-04T07:58:09.596" v="495" actId="20577"/>
          <ac:spMkLst>
            <pc:docMk/>
            <pc:sldMk cId="2293482399" sldId="2076138209"/>
            <ac:spMk id="2" creationId="{D94D1C79-E2A5-0EA1-4FED-7E42F879FA73}"/>
          </ac:spMkLst>
        </pc:spChg>
        <pc:spChg chg="mod">
          <ac:chgData name="Rodanthi Alexiou" userId="039b8ce3-0b37-4065-927c-51998072ee25" providerId="ADAL" clId="{A8AD2192-763E-40D8-A0FF-388637355350}" dt="2022-11-04T08:02:35.712" v="535" actId="20577"/>
          <ac:spMkLst>
            <pc:docMk/>
            <pc:sldMk cId="2293482399" sldId="2076138209"/>
            <ac:spMk id="3" creationId="{FEC98257-FB74-2DE2-904D-E1CFC9BC9B5B}"/>
          </ac:spMkLst>
        </pc:spChg>
        <pc:spChg chg="mod">
          <ac:chgData name="Rodanthi Alexiou" userId="039b8ce3-0b37-4065-927c-51998072ee25" providerId="ADAL" clId="{A8AD2192-763E-40D8-A0FF-388637355350}" dt="2022-11-08T12:15:19.266" v="778" actId="1076"/>
          <ac:spMkLst>
            <pc:docMk/>
            <pc:sldMk cId="2293482399" sldId="2076138209"/>
            <ac:spMk id="4" creationId="{46C35A05-079B-A9B5-207A-E0DBE464D48D}"/>
          </ac:spMkLst>
        </pc:spChg>
        <pc:spChg chg="add mod">
          <ac:chgData name="Rodanthi Alexiou" userId="039b8ce3-0b37-4065-927c-51998072ee25" providerId="ADAL" clId="{A8AD2192-763E-40D8-A0FF-388637355350}" dt="2022-11-04T08:03:19.106" v="552" actId="14100"/>
          <ac:spMkLst>
            <pc:docMk/>
            <pc:sldMk cId="2293482399" sldId="2076138209"/>
            <ac:spMk id="5" creationId="{4AA500E1-C1AC-66A7-E516-C6B123469165}"/>
          </ac:spMkLst>
        </pc:spChg>
        <pc:spChg chg="add mod">
          <ac:chgData name="Rodanthi Alexiou" userId="039b8ce3-0b37-4065-927c-51998072ee25" providerId="ADAL" clId="{A8AD2192-763E-40D8-A0FF-388637355350}" dt="2022-11-04T08:03:36.006" v="555" actId="1076"/>
          <ac:spMkLst>
            <pc:docMk/>
            <pc:sldMk cId="2293482399" sldId="2076138209"/>
            <ac:spMk id="6" creationId="{A1C73B04-C6D3-D635-0A7F-F3189E0AF622}"/>
          </ac:spMkLst>
        </pc:spChg>
        <pc:spChg chg="mod">
          <ac:chgData name="Rodanthi Alexiou" userId="039b8ce3-0b37-4065-927c-51998072ee25" providerId="ADAL" clId="{A8AD2192-763E-40D8-A0FF-388637355350}" dt="2022-11-04T08:04:29.698" v="560" actId="1076"/>
          <ac:spMkLst>
            <pc:docMk/>
            <pc:sldMk cId="2293482399" sldId="2076138209"/>
            <ac:spMk id="8" creationId="{F356F48D-2C49-F3BC-B3E2-FCC2FB3F52C2}"/>
          </ac:spMkLst>
        </pc:spChg>
        <pc:spChg chg="mod">
          <ac:chgData name="Rodanthi Alexiou" userId="039b8ce3-0b37-4065-927c-51998072ee25" providerId="ADAL" clId="{A8AD2192-763E-40D8-A0FF-388637355350}" dt="2022-11-04T08:04:29.698" v="560" actId="1076"/>
          <ac:spMkLst>
            <pc:docMk/>
            <pc:sldMk cId="2293482399" sldId="2076138209"/>
            <ac:spMk id="9" creationId="{60A2D651-2CE2-61BE-9BBF-601FC947F889}"/>
          </ac:spMkLst>
        </pc:spChg>
        <pc:spChg chg="mod">
          <ac:chgData name="Rodanthi Alexiou" userId="039b8ce3-0b37-4065-927c-51998072ee25" providerId="ADAL" clId="{A8AD2192-763E-40D8-A0FF-388637355350}" dt="2022-11-04T08:04:29.698" v="560" actId="1076"/>
          <ac:spMkLst>
            <pc:docMk/>
            <pc:sldMk cId="2293482399" sldId="2076138209"/>
            <ac:spMk id="10" creationId="{3EBA3386-F3F9-988E-ACB8-22431C8C6456}"/>
          </ac:spMkLst>
        </pc:spChg>
        <pc:spChg chg="mod">
          <ac:chgData name="Rodanthi Alexiou" userId="039b8ce3-0b37-4065-927c-51998072ee25" providerId="ADAL" clId="{A8AD2192-763E-40D8-A0FF-388637355350}" dt="2022-11-04T08:04:29.698" v="560" actId="1076"/>
          <ac:spMkLst>
            <pc:docMk/>
            <pc:sldMk cId="2293482399" sldId="2076138209"/>
            <ac:spMk id="11" creationId="{C7FA0A66-C2F8-3C9C-6266-33636001BD24}"/>
          </ac:spMkLst>
        </pc:spChg>
        <pc:grpChg chg="add mod">
          <ac:chgData name="Rodanthi Alexiou" userId="039b8ce3-0b37-4065-927c-51998072ee25" providerId="ADAL" clId="{A8AD2192-763E-40D8-A0FF-388637355350}" dt="2022-11-04T08:04:29.698" v="560" actId="1076"/>
          <ac:grpSpMkLst>
            <pc:docMk/>
            <pc:sldMk cId="2293482399" sldId="2076138209"/>
            <ac:grpSpMk id="7" creationId="{582ABA4A-66EA-07FB-F63D-8CF5CAD50D4D}"/>
          </ac:grpSpMkLst>
        </pc:grpChg>
      </pc:sldChg>
      <pc:sldChg chg="addSp delSp modSp new mod">
        <pc:chgData name="Rodanthi Alexiou" userId="039b8ce3-0b37-4065-927c-51998072ee25" providerId="ADAL" clId="{A8AD2192-763E-40D8-A0FF-388637355350}" dt="2022-11-15T05:06:23.233" v="1079" actId="20577"/>
        <pc:sldMkLst>
          <pc:docMk/>
          <pc:sldMk cId="85978370" sldId="2076138210"/>
        </pc:sldMkLst>
        <pc:spChg chg="add mod">
          <ac:chgData name="Rodanthi Alexiou" userId="039b8ce3-0b37-4065-927c-51998072ee25" providerId="ADAL" clId="{A8AD2192-763E-40D8-A0FF-388637355350}" dt="2022-11-08T12:20:24.317" v="801" actId="1076"/>
          <ac:spMkLst>
            <pc:docMk/>
            <pc:sldMk cId="85978370" sldId="2076138210"/>
            <ac:spMk id="3" creationId="{3FA5EB0F-8436-9F92-778A-A2E3F6AADD94}"/>
          </ac:spMkLst>
        </pc:spChg>
        <pc:spChg chg="add mod">
          <ac:chgData name="Rodanthi Alexiou" userId="039b8ce3-0b37-4065-927c-51998072ee25" providerId="ADAL" clId="{A8AD2192-763E-40D8-A0FF-388637355350}" dt="2022-11-04T08:16:24.529" v="592" actId="20577"/>
          <ac:spMkLst>
            <pc:docMk/>
            <pc:sldMk cId="85978370" sldId="2076138210"/>
            <ac:spMk id="4" creationId="{9ED22F1F-C37C-A2B2-E82D-4ABC8ED95D34}"/>
          </ac:spMkLst>
        </pc:spChg>
        <pc:spChg chg="add mod">
          <ac:chgData name="Rodanthi Alexiou" userId="039b8ce3-0b37-4065-927c-51998072ee25" providerId="ADAL" clId="{A8AD2192-763E-40D8-A0FF-388637355350}" dt="2022-11-04T08:16:54.781" v="617" actId="1076"/>
          <ac:spMkLst>
            <pc:docMk/>
            <pc:sldMk cId="85978370" sldId="2076138210"/>
            <ac:spMk id="5" creationId="{3C3F729F-3F19-32E1-1A0E-A154100436D5}"/>
          </ac:spMkLst>
        </pc:spChg>
        <pc:spChg chg="add mod">
          <ac:chgData name="Rodanthi Alexiou" userId="039b8ce3-0b37-4065-927c-51998072ee25" providerId="ADAL" clId="{A8AD2192-763E-40D8-A0FF-388637355350}" dt="2022-11-15T05:06:23.233" v="1079" actId="20577"/>
          <ac:spMkLst>
            <pc:docMk/>
            <pc:sldMk cId="85978370" sldId="2076138210"/>
            <ac:spMk id="6" creationId="{E4C76A3A-DBAC-F514-7A52-DE9E70765EE7}"/>
          </ac:spMkLst>
        </pc:spChg>
        <pc:spChg chg="add mod">
          <ac:chgData name="Rodanthi Alexiou" userId="039b8ce3-0b37-4065-927c-51998072ee25" providerId="ADAL" clId="{A8AD2192-763E-40D8-A0FF-388637355350}" dt="2022-11-04T08:17:18.639" v="626" actId="1076"/>
          <ac:spMkLst>
            <pc:docMk/>
            <pc:sldMk cId="85978370" sldId="2076138210"/>
            <ac:spMk id="7" creationId="{864D53AB-F829-BB92-ADA3-9A5FC9964DEF}"/>
          </ac:spMkLst>
        </pc:spChg>
        <pc:spChg chg="add del mod">
          <ac:chgData name="Rodanthi Alexiou" userId="039b8ce3-0b37-4065-927c-51998072ee25" providerId="ADAL" clId="{A8AD2192-763E-40D8-A0FF-388637355350}" dt="2022-11-15T05:05:48.710" v="1066" actId="478"/>
          <ac:spMkLst>
            <pc:docMk/>
            <pc:sldMk cId="85978370" sldId="2076138210"/>
            <ac:spMk id="8" creationId="{E4616375-9403-0A1B-6998-C9F2193A9795}"/>
          </ac:spMkLst>
        </pc:spChg>
        <pc:spChg chg="add mod">
          <ac:chgData name="Rodanthi Alexiou" userId="039b8ce3-0b37-4065-927c-51998072ee25" providerId="ADAL" clId="{A8AD2192-763E-40D8-A0FF-388637355350}" dt="2022-11-04T08:17:39.254" v="633" actId="404"/>
          <ac:spMkLst>
            <pc:docMk/>
            <pc:sldMk cId="85978370" sldId="2076138210"/>
            <ac:spMk id="9" creationId="{33B4E931-DC35-9276-9AFA-146B968D2FB3}"/>
          </ac:spMkLst>
        </pc:spChg>
        <pc:picChg chg="add mod">
          <ac:chgData name="Rodanthi Alexiou" userId="039b8ce3-0b37-4065-927c-51998072ee25" providerId="ADAL" clId="{A8AD2192-763E-40D8-A0FF-388637355350}" dt="2022-11-04T08:15:32.231" v="567" actId="1076"/>
          <ac:picMkLst>
            <pc:docMk/>
            <pc:sldMk cId="85978370" sldId="2076138210"/>
            <ac:picMk id="2" creationId="{E5E1EA21-2D0E-2203-2E23-D4DCB6329E90}"/>
          </ac:picMkLst>
        </pc:picChg>
        <pc:picChg chg="add mod">
          <ac:chgData name="Rodanthi Alexiou" userId="039b8ce3-0b37-4065-927c-51998072ee25" providerId="ADAL" clId="{A8AD2192-763E-40D8-A0FF-388637355350}" dt="2022-11-04T08:15:44.824" v="572" actId="1076"/>
          <ac:picMkLst>
            <pc:docMk/>
            <pc:sldMk cId="85978370" sldId="2076138210"/>
            <ac:picMk id="3074" creationId="{B4688DDE-E9DA-921D-350E-30342DED3609}"/>
          </ac:picMkLst>
        </pc:picChg>
      </pc:sldChg>
      <pc:sldChg chg="addSp modSp new mod">
        <pc:chgData name="Rodanthi Alexiou" userId="039b8ce3-0b37-4065-927c-51998072ee25" providerId="ADAL" clId="{A8AD2192-763E-40D8-A0FF-388637355350}" dt="2022-11-09T09:39:51.443" v="868" actId="1076"/>
        <pc:sldMkLst>
          <pc:docMk/>
          <pc:sldMk cId="894512507" sldId="2076138211"/>
        </pc:sldMkLst>
        <pc:spChg chg="mod">
          <ac:chgData name="Rodanthi Alexiou" userId="039b8ce3-0b37-4065-927c-51998072ee25" providerId="ADAL" clId="{A8AD2192-763E-40D8-A0FF-388637355350}" dt="2022-11-09T09:39:51.443" v="868" actId="1076"/>
          <ac:spMkLst>
            <pc:docMk/>
            <pc:sldMk cId="894512507" sldId="2076138211"/>
            <ac:spMk id="2" creationId="{A79EAABF-BD98-EFEC-A623-667404D7F92C}"/>
          </ac:spMkLst>
        </pc:spChg>
        <pc:spChg chg="add mod">
          <ac:chgData name="Rodanthi Alexiou" userId="039b8ce3-0b37-4065-927c-51998072ee25" providerId="ADAL" clId="{A8AD2192-763E-40D8-A0FF-388637355350}" dt="2022-11-09T09:38:11.474" v="820" actId="1076"/>
          <ac:spMkLst>
            <pc:docMk/>
            <pc:sldMk cId="894512507" sldId="2076138211"/>
            <ac:spMk id="4" creationId="{EE172F32-045D-749F-7833-B9A821B71875}"/>
          </ac:spMkLst>
        </pc:spChg>
        <pc:spChg chg="add mod">
          <ac:chgData name="Rodanthi Alexiou" userId="039b8ce3-0b37-4065-927c-51998072ee25" providerId="ADAL" clId="{A8AD2192-763E-40D8-A0FF-388637355350}" dt="2022-11-09T09:38:14.729" v="822" actId="1076"/>
          <ac:spMkLst>
            <pc:docMk/>
            <pc:sldMk cId="894512507" sldId="2076138211"/>
            <ac:spMk id="5" creationId="{CC6889B9-0E78-3C07-0A77-4605F1A5F9BC}"/>
          </ac:spMkLst>
        </pc:spChg>
        <pc:spChg chg="add mod">
          <ac:chgData name="Rodanthi Alexiou" userId="039b8ce3-0b37-4065-927c-51998072ee25" providerId="ADAL" clId="{A8AD2192-763E-40D8-A0FF-388637355350}" dt="2022-11-09T09:39:33.485" v="858" actId="20577"/>
          <ac:spMkLst>
            <pc:docMk/>
            <pc:sldMk cId="894512507" sldId="2076138211"/>
            <ac:spMk id="6" creationId="{12FA0748-5F9A-26BA-DAD3-B60F42AA7368}"/>
          </ac:spMkLst>
        </pc:spChg>
        <pc:picChg chg="add mod">
          <ac:chgData name="Rodanthi Alexiou" userId="039b8ce3-0b37-4065-927c-51998072ee25" providerId="ADAL" clId="{A8AD2192-763E-40D8-A0FF-388637355350}" dt="2022-11-09T09:38:00.824" v="818" actId="1076"/>
          <ac:picMkLst>
            <pc:docMk/>
            <pc:sldMk cId="894512507" sldId="2076138211"/>
            <ac:picMk id="3" creationId="{FBD7BA79-D95B-AD95-EE6B-6E06ACA54ABF}"/>
          </ac:picMkLst>
        </pc:picChg>
      </pc:sldChg>
      <pc:sldChg chg="modSp mod">
        <pc:chgData name="Rodanthi Alexiou" userId="039b8ce3-0b37-4065-927c-51998072ee25" providerId="ADAL" clId="{A8AD2192-763E-40D8-A0FF-388637355350}" dt="2022-11-14T16:37:04.983" v="945" actId="20577"/>
        <pc:sldMkLst>
          <pc:docMk/>
          <pc:sldMk cId="3357859594" sldId="2076138212"/>
        </pc:sldMkLst>
        <pc:spChg chg="mod">
          <ac:chgData name="Rodanthi Alexiou" userId="039b8ce3-0b37-4065-927c-51998072ee25" providerId="ADAL" clId="{A8AD2192-763E-40D8-A0FF-388637355350}" dt="2022-11-14T16:37:04.983" v="945" actId="20577"/>
          <ac:spMkLst>
            <pc:docMk/>
            <pc:sldMk cId="3357859594" sldId="2076138212"/>
            <ac:spMk id="3" creationId="{B47E6F4E-229D-20EB-36CE-37C48A15C622}"/>
          </ac:spMkLst>
        </pc:spChg>
      </pc:sldChg>
      <pc:sldChg chg="modSp mod">
        <pc:chgData name="Rodanthi Alexiou" userId="039b8ce3-0b37-4065-927c-51998072ee25" providerId="ADAL" clId="{A8AD2192-763E-40D8-A0FF-388637355350}" dt="2022-11-13T17:31:34.354" v="935" actId="1076"/>
        <pc:sldMkLst>
          <pc:docMk/>
          <pc:sldMk cId="2513092518" sldId="2076138213"/>
        </pc:sldMkLst>
        <pc:spChg chg="mod">
          <ac:chgData name="Rodanthi Alexiou" userId="039b8ce3-0b37-4065-927c-51998072ee25" providerId="ADAL" clId="{A8AD2192-763E-40D8-A0FF-388637355350}" dt="2022-11-13T17:31:34.354" v="935" actId="1076"/>
          <ac:spMkLst>
            <pc:docMk/>
            <pc:sldMk cId="2513092518" sldId="2076138213"/>
            <ac:spMk id="2" creationId="{D894A57D-C2A0-23FC-6FBE-19DFCF9B4A49}"/>
          </ac:spMkLst>
        </pc:spChg>
        <pc:spChg chg="mod">
          <ac:chgData name="Rodanthi Alexiou" userId="039b8ce3-0b37-4065-927c-51998072ee25" providerId="ADAL" clId="{A8AD2192-763E-40D8-A0FF-388637355350}" dt="2022-11-13T17:31:09.073" v="931" actId="122"/>
          <ac:spMkLst>
            <pc:docMk/>
            <pc:sldMk cId="2513092518" sldId="2076138213"/>
            <ac:spMk id="3" creationId="{68507BD3-C05C-2A66-6D92-83DA1BA4547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F4F88D-31F4-498C-BC86-5966A4648BE6}" type="datetimeFigureOut">
              <a:rPr lang="en-US" smtClean="0"/>
              <a:t>11/25/2022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79C605-EA01-42B8-93FC-6DF6296772A7}" type="slidenum">
              <a:rPr lang="en-US" smtClean="0"/>
              <a:t>‹#›</a:t>
            </a:fld>
            <a:endParaRPr lang="en-US"/>
          </a:p>
        </p:txBody>
      </p:sp>
    </p:spTree>
    <p:extLst>
      <p:ext uri="{BB962C8B-B14F-4D97-AF65-F5344CB8AC3E}">
        <p14:creationId xmlns:p14="http://schemas.microsoft.com/office/powerpoint/2010/main" val="457458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11/25/2022 4:47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3041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3.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3.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3.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3.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DB063-ACBE-15ED-9092-6DDC0ACE92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3FD895-0DC0-4E13-FA05-8B17BDBF7D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41E201-CE5F-2792-0C84-86F82BCD9D1D}"/>
              </a:ext>
            </a:extLst>
          </p:cNvPr>
          <p:cNvSpPr>
            <a:spLocks noGrp="1"/>
          </p:cNvSpPr>
          <p:nvPr>
            <p:ph type="dt" sz="half" idx="10"/>
          </p:nvPr>
        </p:nvSpPr>
        <p:spPr/>
        <p:txBody>
          <a:bodyPr/>
          <a:lstStyle/>
          <a:p>
            <a:fld id="{D6F3437D-17DC-4FD8-9943-3FE6C54DAC70}" type="datetimeFigureOut">
              <a:rPr lang="en-US" smtClean="0"/>
              <a:t>11/25/2022</a:t>
            </a:fld>
            <a:endParaRPr lang="en-US"/>
          </a:p>
        </p:txBody>
      </p:sp>
      <p:sp>
        <p:nvSpPr>
          <p:cNvPr id="5" name="Footer Placeholder 4">
            <a:extLst>
              <a:ext uri="{FF2B5EF4-FFF2-40B4-BE49-F238E27FC236}">
                <a16:creationId xmlns:a16="http://schemas.microsoft.com/office/drawing/2014/main" id="{07EBCE07-D09A-18DF-6514-C00C667F5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53473C-B0C0-B8E5-E7C6-3A2FC6168543}"/>
              </a:ext>
            </a:extLst>
          </p:cNvPr>
          <p:cNvSpPr>
            <a:spLocks noGrp="1"/>
          </p:cNvSpPr>
          <p:nvPr>
            <p:ph type="sldNum" sz="quarter" idx="12"/>
          </p:nvPr>
        </p:nvSpPr>
        <p:spPr/>
        <p:txBody>
          <a:bodyPr/>
          <a:lstStyle/>
          <a:p>
            <a:fld id="{53CB7D20-ABA5-4BAD-83D1-6C036ACC6495}" type="slidenum">
              <a:rPr lang="en-US" smtClean="0"/>
              <a:t>‹#›</a:t>
            </a:fld>
            <a:endParaRPr lang="en-US"/>
          </a:p>
        </p:txBody>
      </p:sp>
    </p:spTree>
    <p:extLst>
      <p:ext uri="{BB962C8B-B14F-4D97-AF65-F5344CB8AC3E}">
        <p14:creationId xmlns:p14="http://schemas.microsoft.com/office/powerpoint/2010/main" val="3247070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55E3-0EFE-BB98-512C-277D4D0358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581DB3-EC07-805D-6C4D-D21B25E0E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8229AE-055C-82FE-B8B4-1334F3A48609}"/>
              </a:ext>
            </a:extLst>
          </p:cNvPr>
          <p:cNvSpPr>
            <a:spLocks noGrp="1"/>
          </p:cNvSpPr>
          <p:nvPr>
            <p:ph type="dt" sz="half" idx="10"/>
          </p:nvPr>
        </p:nvSpPr>
        <p:spPr/>
        <p:txBody>
          <a:bodyPr/>
          <a:lstStyle/>
          <a:p>
            <a:fld id="{D6F3437D-17DC-4FD8-9943-3FE6C54DAC70}" type="datetimeFigureOut">
              <a:rPr lang="en-US" smtClean="0"/>
              <a:t>11/25/2022</a:t>
            </a:fld>
            <a:endParaRPr lang="en-US"/>
          </a:p>
        </p:txBody>
      </p:sp>
      <p:sp>
        <p:nvSpPr>
          <p:cNvPr id="5" name="Footer Placeholder 4">
            <a:extLst>
              <a:ext uri="{FF2B5EF4-FFF2-40B4-BE49-F238E27FC236}">
                <a16:creationId xmlns:a16="http://schemas.microsoft.com/office/drawing/2014/main" id="{08DEF75D-2481-E696-47C4-90BD2B474F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73B823-5737-B8E4-6280-649A4668C127}"/>
              </a:ext>
            </a:extLst>
          </p:cNvPr>
          <p:cNvSpPr>
            <a:spLocks noGrp="1"/>
          </p:cNvSpPr>
          <p:nvPr>
            <p:ph type="sldNum" sz="quarter" idx="12"/>
          </p:nvPr>
        </p:nvSpPr>
        <p:spPr/>
        <p:txBody>
          <a:bodyPr/>
          <a:lstStyle/>
          <a:p>
            <a:fld id="{53CB7D20-ABA5-4BAD-83D1-6C036ACC6495}" type="slidenum">
              <a:rPr lang="en-US" smtClean="0"/>
              <a:t>‹#›</a:t>
            </a:fld>
            <a:endParaRPr lang="en-US"/>
          </a:p>
        </p:txBody>
      </p:sp>
    </p:spTree>
    <p:extLst>
      <p:ext uri="{BB962C8B-B14F-4D97-AF65-F5344CB8AC3E}">
        <p14:creationId xmlns:p14="http://schemas.microsoft.com/office/powerpoint/2010/main" val="4103381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69ACDE-610C-E158-EFC5-A05D3C82CF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0CDDA3-F735-44F0-0D0A-7AFE59B008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C53957-41D9-7647-EECB-4BB00E688301}"/>
              </a:ext>
            </a:extLst>
          </p:cNvPr>
          <p:cNvSpPr>
            <a:spLocks noGrp="1"/>
          </p:cNvSpPr>
          <p:nvPr>
            <p:ph type="dt" sz="half" idx="10"/>
          </p:nvPr>
        </p:nvSpPr>
        <p:spPr/>
        <p:txBody>
          <a:bodyPr/>
          <a:lstStyle/>
          <a:p>
            <a:fld id="{D6F3437D-17DC-4FD8-9943-3FE6C54DAC70}" type="datetimeFigureOut">
              <a:rPr lang="en-US" smtClean="0"/>
              <a:t>11/25/2022</a:t>
            </a:fld>
            <a:endParaRPr lang="en-US"/>
          </a:p>
        </p:txBody>
      </p:sp>
      <p:sp>
        <p:nvSpPr>
          <p:cNvPr id="5" name="Footer Placeholder 4">
            <a:extLst>
              <a:ext uri="{FF2B5EF4-FFF2-40B4-BE49-F238E27FC236}">
                <a16:creationId xmlns:a16="http://schemas.microsoft.com/office/drawing/2014/main" id="{C96A51B6-FD39-90F9-36A5-09BCFDAC6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6821C8-9F04-537B-D27E-EA55EBAD2BFA}"/>
              </a:ext>
            </a:extLst>
          </p:cNvPr>
          <p:cNvSpPr>
            <a:spLocks noGrp="1"/>
          </p:cNvSpPr>
          <p:nvPr>
            <p:ph type="sldNum" sz="quarter" idx="12"/>
          </p:nvPr>
        </p:nvSpPr>
        <p:spPr/>
        <p:txBody>
          <a:bodyPr/>
          <a:lstStyle/>
          <a:p>
            <a:fld id="{53CB7D20-ABA5-4BAD-83D1-6C036ACC6495}" type="slidenum">
              <a:rPr lang="en-US" smtClean="0"/>
              <a:t>‹#›</a:t>
            </a:fld>
            <a:endParaRPr lang="en-US"/>
          </a:p>
        </p:txBody>
      </p:sp>
    </p:spTree>
    <p:extLst>
      <p:ext uri="{BB962C8B-B14F-4D97-AF65-F5344CB8AC3E}">
        <p14:creationId xmlns:p14="http://schemas.microsoft.com/office/powerpoint/2010/main" val="2200964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1683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2B82532B-E41C-4F23-9B3C-9D7EC450F0B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66825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working in a datacenter.">
            <a:extLst>
              <a:ext uri="{FF2B5EF4-FFF2-40B4-BE49-F238E27FC236}">
                <a16:creationId xmlns:a16="http://schemas.microsoft.com/office/drawing/2014/main" id="{0BD81C20-E72A-44A2-9660-1926D235B32D}"/>
              </a:ext>
            </a:extLst>
          </p:cNvPr>
          <p:cNvPicPr>
            <a:picLocks noChangeAspect="1"/>
          </p:cNvPicPr>
          <p:nvPr userDrawn="1"/>
        </p:nvPicPr>
        <p:blipFill rotWithShape="1">
          <a:blip r:embed="rId3"/>
          <a:srcRect l="33350"/>
          <a:stretch/>
        </p:blipFill>
        <p:spPr bwMode="ltGray">
          <a:xfrm>
            <a:off x="5334000" y="0"/>
            <a:ext cx="6858000" cy="6858000"/>
          </a:xfrm>
          <a:prstGeom prst="rect">
            <a:avLst/>
          </a:prstGeom>
        </p:spPr>
      </p:pic>
    </p:spTree>
    <p:extLst>
      <p:ext uri="{BB962C8B-B14F-4D97-AF65-F5344CB8AC3E}">
        <p14:creationId xmlns:p14="http://schemas.microsoft.com/office/powerpoint/2010/main" val="3164455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006BFE78-6AB7-41D7-BD20-B5E6BB8E31F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A person working in a datacenter.">
            <a:extLst>
              <a:ext uri="{FF2B5EF4-FFF2-40B4-BE49-F238E27FC236}">
                <a16:creationId xmlns:a16="http://schemas.microsoft.com/office/drawing/2014/main" id="{EA859781-D432-451F-8A55-321CB404A762}"/>
              </a:ext>
            </a:extLst>
          </p:cNvPr>
          <p:cNvPicPr>
            <a:picLocks noChangeAspect="1"/>
          </p:cNvPicPr>
          <p:nvPr userDrawn="1"/>
        </p:nvPicPr>
        <p:blipFill rotWithShape="1">
          <a:blip r:embed="rId3"/>
          <a:srcRect l="33350"/>
          <a:stretch/>
        </p:blipFill>
        <p:spPr bwMode="ltGray">
          <a:xfrm>
            <a:off x="5334000" y="0"/>
            <a:ext cx="6858000" cy="6858000"/>
          </a:xfrm>
          <a:prstGeom prst="rect">
            <a:avLst/>
          </a:prstGeom>
        </p:spPr>
      </p:pic>
    </p:spTree>
    <p:extLst>
      <p:ext uri="{BB962C8B-B14F-4D97-AF65-F5344CB8AC3E}">
        <p14:creationId xmlns:p14="http://schemas.microsoft.com/office/powerpoint/2010/main" val="304684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group of people having a meeting.">
            <a:extLst>
              <a:ext uri="{FF2B5EF4-FFF2-40B4-BE49-F238E27FC236}">
                <a16:creationId xmlns:a16="http://schemas.microsoft.com/office/drawing/2014/main" id="{199B3FF3-1E2B-43AD-9A46-C6CA7B3C7607}"/>
              </a:ext>
            </a:extLst>
          </p:cNvPr>
          <p:cNvPicPr>
            <a:picLocks noChangeAspect="1"/>
          </p:cNvPicPr>
          <p:nvPr userDrawn="1"/>
        </p:nvPicPr>
        <p:blipFill rotWithShape="1">
          <a:blip r:embed="rId3"/>
          <a:srcRect l="13655" r="19696"/>
          <a:stretch/>
        </p:blipFill>
        <p:spPr bwMode="ltGray">
          <a:xfrm>
            <a:off x="5334000" y="0"/>
            <a:ext cx="6858000" cy="6858000"/>
          </a:xfrm>
          <a:prstGeom prst="rect">
            <a:avLst/>
          </a:prstGeom>
        </p:spPr>
      </p:pic>
    </p:spTree>
    <p:extLst>
      <p:ext uri="{BB962C8B-B14F-4D97-AF65-F5344CB8AC3E}">
        <p14:creationId xmlns:p14="http://schemas.microsoft.com/office/powerpoint/2010/main" val="3187646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group of people having a meeting.">
            <a:extLst>
              <a:ext uri="{FF2B5EF4-FFF2-40B4-BE49-F238E27FC236}">
                <a16:creationId xmlns:a16="http://schemas.microsoft.com/office/drawing/2014/main" id="{714EFFAE-5FA0-499A-A92A-9857AF51BBF5}"/>
              </a:ext>
            </a:extLst>
          </p:cNvPr>
          <p:cNvPicPr>
            <a:picLocks noChangeAspect="1"/>
          </p:cNvPicPr>
          <p:nvPr userDrawn="1"/>
        </p:nvPicPr>
        <p:blipFill rotWithShape="1">
          <a:blip r:embed="rId2"/>
          <a:srcRect l="13655" r="19696"/>
          <a:stretch/>
        </p:blipFill>
        <p:spPr bwMode="ltGray">
          <a:xfrm>
            <a:off x="5334000" y="0"/>
            <a:ext cx="6858000" cy="6858000"/>
          </a:xfrm>
          <a:prstGeom prst="rect">
            <a:avLst/>
          </a:prstGeom>
        </p:spPr>
      </p:pic>
      <p:pic>
        <p:nvPicPr>
          <p:cNvPr id="9" name="MS logo white - EMF" descr="Microsoft logo white text version">
            <a:extLst>
              <a:ext uri="{FF2B5EF4-FFF2-40B4-BE49-F238E27FC236}">
                <a16:creationId xmlns:a16="http://schemas.microsoft.com/office/drawing/2014/main" id="{A80C7F94-6BB8-4981-B6A3-982C1228518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3540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Two people wearing HoloLens.">
            <a:extLst>
              <a:ext uri="{FF2B5EF4-FFF2-40B4-BE49-F238E27FC236}">
                <a16:creationId xmlns:a16="http://schemas.microsoft.com/office/drawing/2014/main" id="{76B957A1-AFF4-46DD-8B05-D2C948FF895C}"/>
              </a:ext>
            </a:extLst>
          </p:cNvPr>
          <p:cNvPicPr>
            <a:picLocks noChangeAspect="1"/>
          </p:cNvPicPr>
          <p:nvPr userDrawn="1"/>
        </p:nvPicPr>
        <p:blipFill rotWithShape="1">
          <a:blip r:embed="rId3"/>
          <a:srcRect l="31838" r="1462"/>
          <a:stretch/>
        </p:blipFill>
        <p:spPr bwMode="ltGray">
          <a:xfrm>
            <a:off x="5334000" y="0"/>
            <a:ext cx="6858000" cy="6858000"/>
          </a:xfrm>
          <a:prstGeom prst="rect">
            <a:avLst/>
          </a:prstGeom>
        </p:spPr>
      </p:pic>
    </p:spTree>
    <p:extLst>
      <p:ext uri="{BB962C8B-B14F-4D97-AF65-F5344CB8AC3E}">
        <p14:creationId xmlns:p14="http://schemas.microsoft.com/office/powerpoint/2010/main" val="2544365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Two people wearing HoloLens.">
            <a:extLst>
              <a:ext uri="{FF2B5EF4-FFF2-40B4-BE49-F238E27FC236}">
                <a16:creationId xmlns:a16="http://schemas.microsoft.com/office/drawing/2014/main" id="{C7A4A7DF-09A5-4F5C-B024-C604518290BA}"/>
              </a:ext>
            </a:extLst>
          </p:cNvPr>
          <p:cNvPicPr>
            <a:picLocks noChangeAspect="1"/>
          </p:cNvPicPr>
          <p:nvPr userDrawn="1"/>
        </p:nvPicPr>
        <p:blipFill rotWithShape="1">
          <a:blip r:embed="rId2"/>
          <a:srcRect l="31838" r="1462"/>
          <a:stretch/>
        </p:blipFill>
        <p:spPr bwMode="ltGray">
          <a:xfrm>
            <a:off x="5334000" y="0"/>
            <a:ext cx="6858000" cy="6858000"/>
          </a:xfrm>
          <a:prstGeom prst="rect">
            <a:avLst/>
          </a:prstGeom>
        </p:spPr>
      </p:pic>
      <p:pic>
        <p:nvPicPr>
          <p:cNvPr id="9" name="MS logo white - EMF" descr="Microsoft logo white text version">
            <a:extLst>
              <a:ext uri="{FF2B5EF4-FFF2-40B4-BE49-F238E27FC236}">
                <a16:creationId xmlns:a16="http://schemas.microsoft.com/office/drawing/2014/main" id="{EC07A20F-A085-4976-A483-008A22853F0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5634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17A94-F4A6-CE01-8907-D5A1F00393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5F252E-4471-A21D-8BEC-7F6BF11A61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AC3D4A-EF23-A08F-8DEE-8445C4133431}"/>
              </a:ext>
            </a:extLst>
          </p:cNvPr>
          <p:cNvSpPr>
            <a:spLocks noGrp="1"/>
          </p:cNvSpPr>
          <p:nvPr>
            <p:ph type="dt" sz="half" idx="10"/>
          </p:nvPr>
        </p:nvSpPr>
        <p:spPr/>
        <p:txBody>
          <a:bodyPr/>
          <a:lstStyle/>
          <a:p>
            <a:fld id="{D6F3437D-17DC-4FD8-9943-3FE6C54DAC70}" type="datetimeFigureOut">
              <a:rPr lang="en-US" smtClean="0"/>
              <a:t>11/25/2022</a:t>
            </a:fld>
            <a:endParaRPr lang="en-US"/>
          </a:p>
        </p:txBody>
      </p:sp>
      <p:sp>
        <p:nvSpPr>
          <p:cNvPr id="5" name="Footer Placeholder 4">
            <a:extLst>
              <a:ext uri="{FF2B5EF4-FFF2-40B4-BE49-F238E27FC236}">
                <a16:creationId xmlns:a16="http://schemas.microsoft.com/office/drawing/2014/main" id="{6C2B8D69-8E1C-99EF-F6A2-B62BED939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94086B-0CED-8DD6-64CF-F21C3D8D97BB}"/>
              </a:ext>
            </a:extLst>
          </p:cNvPr>
          <p:cNvSpPr>
            <a:spLocks noGrp="1"/>
          </p:cNvSpPr>
          <p:nvPr>
            <p:ph type="sldNum" sz="quarter" idx="12"/>
          </p:nvPr>
        </p:nvSpPr>
        <p:spPr/>
        <p:txBody>
          <a:bodyPr/>
          <a:lstStyle/>
          <a:p>
            <a:fld id="{53CB7D20-ABA5-4BAD-83D1-6C036ACC6495}" type="slidenum">
              <a:rPr lang="en-US" smtClean="0"/>
              <a:t>‹#›</a:t>
            </a:fld>
            <a:endParaRPr lang="en-US"/>
          </a:p>
        </p:txBody>
      </p:sp>
    </p:spTree>
    <p:extLst>
      <p:ext uri="{BB962C8B-B14F-4D97-AF65-F5344CB8AC3E}">
        <p14:creationId xmlns:p14="http://schemas.microsoft.com/office/powerpoint/2010/main" val="17463128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567211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5C0DB393-13E0-409B-B93C-BE279ADA518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4755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1564369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F3A2FE59-AA3E-4173-8619-1593718F07AC}"/>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30623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business meeting.">
            <a:extLst>
              <a:ext uri="{FF2B5EF4-FFF2-40B4-BE49-F238E27FC236}">
                <a16:creationId xmlns:a16="http://schemas.microsoft.com/office/drawing/2014/main" id="{D19C792E-2573-49CC-B157-C590DA08D040}"/>
              </a:ext>
            </a:extLst>
          </p:cNvPr>
          <p:cNvPicPr>
            <a:picLocks noChangeAspect="1"/>
          </p:cNvPicPr>
          <p:nvPr userDrawn="1"/>
        </p:nvPicPr>
        <p:blipFill rotWithShape="1">
          <a:blip r:embed="rId3"/>
          <a:srcRect l="4737" r="28563"/>
          <a:stretch/>
        </p:blipFill>
        <p:spPr bwMode="ltGray">
          <a:xfrm>
            <a:off x="5334000" y="0"/>
            <a:ext cx="6858000" cy="6858000"/>
          </a:xfrm>
          <a:prstGeom prst="rect">
            <a:avLst/>
          </a:prstGeom>
        </p:spPr>
      </p:pic>
    </p:spTree>
    <p:extLst>
      <p:ext uri="{BB962C8B-B14F-4D97-AF65-F5344CB8AC3E}">
        <p14:creationId xmlns:p14="http://schemas.microsoft.com/office/powerpoint/2010/main" val="4152319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business meeting.">
            <a:extLst>
              <a:ext uri="{FF2B5EF4-FFF2-40B4-BE49-F238E27FC236}">
                <a16:creationId xmlns:a16="http://schemas.microsoft.com/office/drawing/2014/main" id="{01AA2FDD-58CE-421F-9518-14711D160806}"/>
              </a:ext>
            </a:extLst>
          </p:cNvPr>
          <p:cNvPicPr>
            <a:picLocks noChangeAspect="1"/>
          </p:cNvPicPr>
          <p:nvPr userDrawn="1"/>
        </p:nvPicPr>
        <p:blipFill rotWithShape="1">
          <a:blip r:embed="rId2"/>
          <a:srcRect l="4737" r="28563"/>
          <a:stretch/>
        </p:blipFill>
        <p:spPr bwMode="ltGray">
          <a:xfrm>
            <a:off x="5334000" y="0"/>
            <a:ext cx="6858000" cy="6858000"/>
          </a:xfrm>
          <a:prstGeom prst="rect">
            <a:avLst/>
          </a:prstGeom>
        </p:spPr>
      </p:pic>
      <p:pic>
        <p:nvPicPr>
          <p:cNvPr id="9" name="MS logo white - EMF" descr="Microsoft logo white text version">
            <a:extLst>
              <a:ext uri="{FF2B5EF4-FFF2-40B4-BE49-F238E27FC236}">
                <a16:creationId xmlns:a16="http://schemas.microsoft.com/office/drawing/2014/main" id="{B350D882-8C3A-4ED5-9E4F-74BF30BDB9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749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3661447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1DD876E0-FE9A-41E2-9728-9ADDE849063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0450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012812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D468683A-4C33-4AAF-A0F7-234CDFB9383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445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3ACA4-B169-C1B8-FC38-C51E8DD903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CDB866-AF95-07CF-3954-90FD42ACFF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F1655A-079D-61D7-948D-A86C260090CB}"/>
              </a:ext>
            </a:extLst>
          </p:cNvPr>
          <p:cNvSpPr>
            <a:spLocks noGrp="1"/>
          </p:cNvSpPr>
          <p:nvPr>
            <p:ph type="dt" sz="half" idx="10"/>
          </p:nvPr>
        </p:nvSpPr>
        <p:spPr/>
        <p:txBody>
          <a:bodyPr/>
          <a:lstStyle/>
          <a:p>
            <a:fld id="{D6F3437D-17DC-4FD8-9943-3FE6C54DAC70}" type="datetimeFigureOut">
              <a:rPr lang="en-US" smtClean="0"/>
              <a:t>11/25/2022</a:t>
            </a:fld>
            <a:endParaRPr lang="en-US"/>
          </a:p>
        </p:txBody>
      </p:sp>
      <p:sp>
        <p:nvSpPr>
          <p:cNvPr id="5" name="Footer Placeholder 4">
            <a:extLst>
              <a:ext uri="{FF2B5EF4-FFF2-40B4-BE49-F238E27FC236}">
                <a16:creationId xmlns:a16="http://schemas.microsoft.com/office/drawing/2014/main" id="{21AE2CFC-4286-B4FA-7DA0-3AC098EB5D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355A79-14B0-1BCD-FA59-37833E0150C6}"/>
              </a:ext>
            </a:extLst>
          </p:cNvPr>
          <p:cNvSpPr>
            <a:spLocks noGrp="1"/>
          </p:cNvSpPr>
          <p:nvPr>
            <p:ph type="sldNum" sz="quarter" idx="12"/>
          </p:nvPr>
        </p:nvSpPr>
        <p:spPr/>
        <p:txBody>
          <a:bodyPr/>
          <a:lstStyle/>
          <a:p>
            <a:fld id="{53CB7D20-ABA5-4BAD-83D1-6C036ACC6495}" type="slidenum">
              <a:rPr lang="en-US" smtClean="0"/>
              <a:t>‹#›</a:t>
            </a:fld>
            <a:endParaRPr lang="en-US"/>
          </a:p>
        </p:txBody>
      </p:sp>
    </p:spTree>
    <p:extLst>
      <p:ext uri="{BB962C8B-B14F-4D97-AF65-F5344CB8AC3E}">
        <p14:creationId xmlns:p14="http://schemas.microsoft.com/office/powerpoint/2010/main" val="39628024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erial photo of an office building lobby.">
            <a:extLst>
              <a:ext uri="{FF2B5EF4-FFF2-40B4-BE49-F238E27FC236}">
                <a16:creationId xmlns:a16="http://schemas.microsoft.com/office/drawing/2014/main" id="{DBB385A7-F4F0-4EF7-A038-4D6665567E67}"/>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2618951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erial photo of an office building lobby.">
            <a:extLst>
              <a:ext uri="{FF2B5EF4-FFF2-40B4-BE49-F238E27FC236}">
                <a16:creationId xmlns:a16="http://schemas.microsoft.com/office/drawing/2014/main" id="{DC72D2FC-BF1A-4432-8E47-90A1379A367D}"/>
              </a:ext>
            </a:extLst>
          </p:cNvPr>
          <p:cNvPicPr>
            <a:picLocks noChangeAspect="1"/>
          </p:cNvPicPr>
          <p:nvPr userDrawn="1"/>
        </p:nvPicPr>
        <p:blipFill rotWithShape="1">
          <a:blip r:embed="rId2"/>
          <a:srcRect l="30076" r="3275"/>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14007884-FEA3-41A9-82D8-393D796B3CA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7607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at a table using a computer">
            <a:extLst>
              <a:ext uri="{FF2B5EF4-FFF2-40B4-BE49-F238E27FC236}">
                <a16:creationId xmlns:a16="http://schemas.microsoft.com/office/drawing/2014/main" id="{28CE3E80-06F2-49E9-A322-C9566875684A}"/>
              </a:ext>
            </a:extLst>
          </p:cNvPr>
          <p:cNvPicPr>
            <a:picLocks noChangeAspect="1"/>
          </p:cNvPicPr>
          <p:nvPr userDrawn="1"/>
        </p:nvPicPr>
        <p:blipFill rotWithShape="1">
          <a:blip r:embed="rId3"/>
          <a:srcRect l="19637" r="13713"/>
          <a:stretch/>
        </p:blipFill>
        <p:spPr bwMode="ltGray">
          <a:xfrm>
            <a:off x="5334000" y="0"/>
            <a:ext cx="6858000" cy="6858000"/>
          </a:xfrm>
          <a:prstGeom prst="rect">
            <a:avLst/>
          </a:prstGeom>
        </p:spPr>
      </p:pic>
    </p:spTree>
    <p:extLst>
      <p:ext uri="{BB962C8B-B14F-4D97-AF65-F5344CB8AC3E}">
        <p14:creationId xmlns:p14="http://schemas.microsoft.com/office/powerpoint/2010/main" val="1265883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BF804006-4B31-4555-80B1-781D44F69C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A person sitting at a table using a computer">
            <a:extLst>
              <a:ext uri="{FF2B5EF4-FFF2-40B4-BE49-F238E27FC236}">
                <a16:creationId xmlns:a16="http://schemas.microsoft.com/office/drawing/2014/main" id="{60F974E6-6E2E-4F99-BF0C-74998B95C58E}"/>
              </a:ext>
            </a:extLst>
          </p:cNvPr>
          <p:cNvPicPr>
            <a:picLocks noChangeAspect="1"/>
          </p:cNvPicPr>
          <p:nvPr userDrawn="1"/>
        </p:nvPicPr>
        <p:blipFill rotWithShape="1">
          <a:blip r:embed="rId3"/>
          <a:srcRect l="19637" r="13713"/>
          <a:stretch/>
        </p:blipFill>
        <p:spPr bwMode="ltGray">
          <a:xfrm>
            <a:off x="5334000" y="0"/>
            <a:ext cx="6858000" cy="6858000"/>
          </a:xfrm>
          <a:prstGeom prst="rect">
            <a:avLst/>
          </a:prstGeom>
        </p:spPr>
      </p:pic>
    </p:spTree>
    <p:extLst>
      <p:ext uri="{BB962C8B-B14F-4D97-AF65-F5344CB8AC3E}">
        <p14:creationId xmlns:p14="http://schemas.microsoft.com/office/powerpoint/2010/main" val="427372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office workers.">
            <a:extLst>
              <a:ext uri="{FF2B5EF4-FFF2-40B4-BE49-F238E27FC236}">
                <a16:creationId xmlns:a16="http://schemas.microsoft.com/office/drawing/2014/main" id="{06D61AB6-623B-455E-9511-69ADB0A2734F}"/>
              </a:ext>
            </a:extLst>
          </p:cNvPr>
          <p:cNvPicPr>
            <a:picLocks noChangeAspect="1"/>
          </p:cNvPicPr>
          <p:nvPr userDrawn="1"/>
        </p:nvPicPr>
        <p:blipFill rotWithShape="1">
          <a:blip r:embed="rId3"/>
          <a:srcRect l="16278" r="17072"/>
          <a:stretch/>
        </p:blipFill>
        <p:spPr bwMode="ltGray">
          <a:xfrm>
            <a:off x="5334000" y="0"/>
            <a:ext cx="6858000" cy="6858000"/>
          </a:xfrm>
          <a:prstGeom prst="rect">
            <a:avLst/>
          </a:prstGeom>
        </p:spPr>
      </p:pic>
    </p:spTree>
    <p:extLst>
      <p:ext uri="{BB962C8B-B14F-4D97-AF65-F5344CB8AC3E}">
        <p14:creationId xmlns:p14="http://schemas.microsoft.com/office/powerpoint/2010/main" val="3164029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Two office workers.">
            <a:extLst>
              <a:ext uri="{FF2B5EF4-FFF2-40B4-BE49-F238E27FC236}">
                <a16:creationId xmlns:a16="http://schemas.microsoft.com/office/drawing/2014/main" id="{022FCBB5-01B6-4482-B763-E9BFA7B15296}"/>
              </a:ext>
            </a:extLst>
          </p:cNvPr>
          <p:cNvPicPr>
            <a:picLocks noChangeAspect="1"/>
          </p:cNvPicPr>
          <p:nvPr userDrawn="1"/>
        </p:nvPicPr>
        <p:blipFill rotWithShape="1">
          <a:blip r:embed="rId2"/>
          <a:srcRect l="16278" r="17072"/>
          <a:stretch/>
        </p:blipFill>
        <p:spPr bwMode="ltGray">
          <a:xfrm>
            <a:off x="5334000" y="0"/>
            <a:ext cx="6858000" cy="6858000"/>
          </a:xfrm>
          <a:prstGeom prst="rect">
            <a:avLst/>
          </a:prstGeom>
        </p:spPr>
      </p:pic>
      <p:pic>
        <p:nvPicPr>
          <p:cNvPr id="9" name="MS logo white - EMF" descr="Microsoft logo white text version">
            <a:extLst>
              <a:ext uri="{FF2B5EF4-FFF2-40B4-BE49-F238E27FC236}">
                <a16:creationId xmlns:a16="http://schemas.microsoft.com/office/drawing/2014/main" id="{4A0C2A14-F12A-4E72-B5F8-94EAB2C998E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82453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5" name="Picture 14" descr="A datacenter aisle with servers.">
            <a:extLst>
              <a:ext uri="{FF2B5EF4-FFF2-40B4-BE49-F238E27FC236}">
                <a16:creationId xmlns:a16="http://schemas.microsoft.com/office/drawing/2014/main" id="{B73A3757-E37C-4C54-813A-A81266968F97}"/>
              </a:ext>
            </a:extLst>
          </p:cNvPr>
          <p:cNvPicPr>
            <a:picLocks noChangeAspect="1"/>
          </p:cNvPicPr>
          <p:nvPr userDrawn="1"/>
        </p:nvPicPr>
        <p:blipFill rotWithShape="1">
          <a:blip r:embed="rId3"/>
          <a:srcRect l="16650" r="16650"/>
          <a:stretch/>
        </p:blipFill>
        <p:spPr bwMode="ltGray">
          <a:xfrm>
            <a:off x="5334000" y="0"/>
            <a:ext cx="6858000" cy="6858000"/>
          </a:xfrm>
          <a:prstGeom prst="rect">
            <a:avLst/>
          </a:prstGeom>
        </p:spPr>
      </p:pic>
    </p:spTree>
    <p:extLst>
      <p:ext uri="{BB962C8B-B14F-4D97-AF65-F5344CB8AC3E}">
        <p14:creationId xmlns:p14="http://schemas.microsoft.com/office/powerpoint/2010/main" val="2850183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datacenter aisle with servers.">
            <a:extLst>
              <a:ext uri="{FF2B5EF4-FFF2-40B4-BE49-F238E27FC236}">
                <a16:creationId xmlns:a16="http://schemas.microsoft.com/office/drawing/2014/main" id="{F7343032-AF5E-4707-A3D1-C7FFC4A7C68C}"/>
              </a:ext>
            </a:extLst>
          </p:cNvPr>
          <p:cNvPicPr>
            <a:picLocks noChangeAspect="1"/>
          </p:cNvPicPr>
          <p:nvPr userDrawn="1"/>
        </p:nvPicPr>
        <p:blipFill rotWithShape="1">
          <a:blip r:embed="rId2"/>
          <a:srcRect l="16650" r="16650"/>
          <a:stretch/>
        </p:blipFill>
        <p:spPr bwMode="ltGray">
          <a:xfrm>
            <a:off x="5334000" y="0"/>
            <a:ext cx="6858000" cy="6858000"/>
          </a:xfrm>
          <a:prstGeom prst="rect">
            <a:avLst/>
          </a:prstGeom>
        </p:spPr>
      </p:pic>
      <p:pic>
        <p:nvPicPr>
          <p:cNvPr id="9" name="MS logo white - EMF" descr="Microsoft logo white text version">
            <a:extLst>
              <a:ext uri="{FF2B5EF4-FFF2-40B4-BE49-F238E27FC236}">
                <a16:creationId xmlns:a16="http://schemas.microsoft.com/office/drawing/2014/main" id="{84EF35A4-6D5F-4E65-AF2E-7CBDD92AB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6141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3818851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1509DB7F-423B-41C9-9FF4-407F50DF41E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1E44C-6DF0-0EB4-0E99-9B3E326C5F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A7046D-ABE2-B34E-3A4B-E02BAC4AEC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C6E374-FEAC-FA2D-869A-082C4E8E5D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7F85C5-CEF8-7DA8-F1EA-08FA77EBD560}"/>
              </a:ext>
            </a:extLst>
          </p:cNvPr>
          <p:cNvSpPr>
            <a:spLocks noGrp="1"/>
          </p:cNvSpPr>
          <p:nvPr>
            <p:ph type="dt" sz="half" idx="10"/>
          </p:nvPr>
        </p:nvSpPr>
        <p:spPr/>
        <p:txBody>
          <a:bodyPr/>
          <a:lstStyle/>
          <a:p>
            <a:fld id="{D6F3437D-17DC-4FD8-9943-3FE6C54DAC70}" type="datetimeFigureOut">
              <a:rPr lang="en-US" smtClean="0"/>
              <a:t>11/25/2022</a:t>
            </a:fld>
            <a:endParaRPr lang="en-US"/>
          </a:p>
        </p:txBody>
      </p:sp>
      <p:sp>
        <p:nvSpPr>
          <p:cNvPr id="6" name="Footer Placeholder 5">
            <a:extLst>
              <a:ext uri="{FF2B5EF4-FFF2-40B4-BE49-F238E27FC236}">
                <a16:creationId xmlns:a16="http://schemas.microsoft.com/office/drawing/2014/main" id="{C7970728-DD83-6ABA-60C7-57538392BF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5039E9-264F-58C6-80BE-33689988955E}"/>
              </a:ext>
            </a:extLst>
          </p:cNvPr>
          <p:cNvSpPr>
            <a:spLocks noGrp="1"/>
          </p:cNvSpPr>
          <p:nvPr>
            <p:ph type="sldNum" sz="quarter" idx="12"/>
          </p:nvPr>
        </p:nvSpPr>
        <p:spPr/>
        <p:txBody>
          <a:bodyPr/>
          <a:lstStyle/>
          <a:p>
            <a:fld id="{53CB7D20-ABA5-4BAD-83D1-6C036ACC6495}" type="slidenum">
              <a:rPr lang="en-US" smtClean="0"/>
              <a:t>‹#›</a:t>
            </a:fld>
            <a:endParaRPr lang="en-US"/>
          </a:p>
        </p:txBody>
      </p:sp>
    </p:spTree>
    <p:extLst>
      <p:ext uri="{BB962C8B-B14F-4D97-AF65-F5344CB8AC3E}">
        <p14:creationId xmlns:p14="http://schemas.microsoft.com/office/powerpoint/2010/main" val="37114488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Person working on a computer in a conference room.">
            <a:extLst>
              <a:ext uri="{FF2B5EF4-FFF2-40B4-BE49-F238E27FC236}">
                <a16:creationId xmlns:a16="http://schemas.microsoft.com/office/drawing/2014/main" id="{6C58486D-889E-4D5C-B691-4DC9DE83BBD3}"/>
              </a:ext>
            </a:extLst>
          </p:cNvPr>
          <p:cNvPicPr>
            <a:picLocks noChangeAspect="1"/>
          </p:cNvPicPr>
          <p:nvPr userDrawn="1"/>
        </p:nvPicPr>
        <p:blipFill rotWithShape="1">
          <a:blip r:embed="rId3"/>
          <a:srcRect l="12123" r="26981" b="8631"/>
          <a:stretch/>
        </p:blipFill>
        <p:spPr bwMode="ltGray">
          <a:xfrm>
            <a:off x="5334000" y="0"/>
            <a:ext cx="6858000" cy="6858000"/>
          </a:xfrm>
          <a:prstGeom prst="rect">
            <a:avLst/>
          </a:prstGeom>
        </p:spPr>
      </p:pic>
    </p:spTree>
    <p:extLst>
      <p:ext uri="{BB962C8B-B14F-4D97-AF65-F5344CB8AC3E}">
        <p14:creationId xmlns:p14="http://schemas.microsoft.com/office/powerpoint/2010/main" val="117232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0DC060F5-7472-4BD3-B9E7-8973ABED2D0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Person working on a computer in a conference room.">
            <a:extLst>
              <a:ext uri="{FF2B5EF4-FFF2-40B4-BE49-F238E27FC236}">
                <a16:creationId xmlns:a16="http://schemas.microsoft.com/office/drawing/2014/main" id="{F5273159-28B5-48F9-8340-51A571AF4F76}"/>
              </a:ext>
            </a:extLst>
          </p:cNvPr>
          <p:cNvPicPr>
            <a:picLocks noChangeAspect="1"/>
          </p:cNvPicPr>
          <p:nvPr userDrawn="1"/>
        </p:nvPicPr>
        <p:blipFill rotWithShape="1">
          <a:blip r:embed="rId3"/>
          <a:srcRect l="12123" r="26981" b="8631"/>
          <a:stretch/>
        </p:blipFill>
        <p:spPr bwMode="ltGray">
          <a:xfrm>
            <a:off x="5334000" y="0"/>
            <a:ext cx="6858000" cy="6858000"/>
          </a:xfrm>
          <a:prstGeom prst="rect">
            <a:avLst/>
          </a:prstGeom>
        </p:spPr>
      </p:pic>
    </p:spTree>
    <p:extLst>
      <p:ext uri="{BB962C8B-B14F-4D97-AF65-F5344CB8AC3E}">
        <p14:creationId xmlns:p14="http://schemas.microsoft.com/office/powerpoint/2010/main" val="330708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89404"/>
            <a:ext cx="9144000" cy="553998"/>
          </a:xfrm>
          <a:noFill/>
        </p:spPr>
        <p:txBody>
          <a:bodyPr lIns="0" tIns="0" rIns="0" bIns="0" anchor="b" anchorCtr="0">
            <a:spAutoFit/>
          </a:bodyPr>
          <a:lstStyle>
            <a:lvl1pPr>
              <a:defRPr sz="3600" spc="-50" baseline="0">
                <a:solidFill>
                  <a:srgbClr val="D59D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15324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9507A9A-676F-49E8-A8B1-EA73BF1EE04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31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11328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6345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51998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3492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38284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2530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12078-7CAD-02B3-9FFB-972C3904C5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A60E9F-E958-5D4F-F040-8E26B0C2A5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E2D297-4842-EDC6-BDD4-B7DFFB3494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FC8A09-A80B-5355-A417-6FF2F633C3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47EF98-6A7E-3519-4726-A2589E3258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FD562B-03D5-33A8-658E-C986D93D379A}"/>
              </a:ext>
            </a:extLst>
          </p:cNvPr>
          <p:cNvSpPr>
            <a:spLocks noGrp="1"/>
          </p:cNvSpPr>
          <p:nvPr>
            <p:ph type="dt" sz="half" idx="10"/>
          </p:nvPr>
        </p:nvSpPr>
        <p:spPr/>
        <p:txBody>
          <a:bodyPr/>
          <a:lstStyle/>
          <a:p>
            <a:fld id="{D6F3437D-17DC-4FD8-9943-3FE6C54DAC70}" type="datetimeFigureOut">
              <a:rPr lang="en-US" smtClean="0"/>
              <a:t>11/25/2022</a:t>
            </a:fld>
            <a:endParaRPr lang="en-US"/>
          </a:p>
        </p:txBody>
      </p:sp>
      <p:sp>
        <p:nvSpPr>
          <p:cNvPr id="8" name="Footer Placeholder 7">
            <a:extLst>
              <a:ext uri="{FF2B5EF4-FFF2-40B4-BE49-F238E27FC236}">
                <a16:creationId xmlns:a16="http://schemas.microsoft.com/office/drawing/2014/main" id="{ED3AA3E0-D763-AE46-7F89-72235D4258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1FD16F-2ED9-034F-6388-D0C90F5CBFB1}"/>
              </a:ext>
            </a:extLst>
          </p:cNvPr>
          <p:cNvSpPr>
            <a:spLocks noGrp="1"/>
          </p:cNvSpPr>
          <p:nvPr>
            <p:ph type="sldNum" sz="quarter" idx="12"/>
          </p:nvPr>
        </p:nvSpPr>
        <p:spPr/>
        <p:txBody>
          <a:bodyPr/>
          <a:lstStyle/>
          <a:p>
            <a:fld id="{53CB7D20-ABA5-4BAD-83D1-6C036ACC6495}" type="slidenum">
              <a:rPr lang="en-US" smtClean="0"/>
              <a:t>‹#›</a:t>
            </a:fld>
            <a:endParaRPr lang="en-US"/>
          </a:p>
        </p:txBody>
      </p:sp>
    </p:spTree>
    <p:extLst>
      <p:ext uri="{BB962C8B-B14F-4D97-AF65-F5344CB8AC3E}">
        <p14:creationId xmlns:p14="http://schemas.microsoft.com/office/powerpoint/2010/main" val="23640356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30131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04465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90904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95996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848579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675321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9772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38942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83514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227205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72DAC-7D56-359B-5F48-85BE4E647F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751C0E-46E4-186E-4633-6497017CEFD0}"/>
              </a:ext>
            </a:extLst>
          </p:cNvPr>
          <p:cNvSpPr>
            <a:spLocks noGrp="1"/>
          </p:cNvSpPr>
          <p:nvPr>
            <p:ph type="dt" sz="half" idx="10"/>
          </p:nvPr>
        </p:nvSpPr>
        <p:spPr/>
        <p:txBody>
          <a:bodyPr/>
          <a:lstStyle/>
          <a:p>
            <a:fld id="{D6F3437D-17DC-4FD8-9943-3FE6C54DAC70}" type="datetimeFigureOut">
              <a:rPr lang="en-US" smtClean="0"/>
              <a:t>11/25/2022</a:t>
            </a:fld>
            <a:endParaRPr lang="en-US"/>
          </a:p>
        </p:txBody>
      </p:sp>
      <p:sp>
        <p:nvSpPr>
          <p:cNvPr id="4" name="Footer Placeholder 3">
            <a:extLst>
              <a:ext uri="{FF2B5EF4-FFF2-40B4-BE49-F238E27FC236}">
                <a16:creationId xmlns:a16="http://schemas.microsoft.com/office/drawing/2014/main" id="{D04B492E-C053-2BA5-0F42-2EF20944D9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36D56E-2D86-F294-D43C-649CE1E40253}"/>
              </a:ext>
            </a:extLst>
          </p:cNvPr>
          <p:cNvSpPr>
            <a:spLocks noGrp="1"/>
          </p:cNvSpPr>
          <p:nvPr>
            <p:ph type="sldNum" sz="quarter" idx="12"/>
          </p:nvPr>
        </p:nvSpPr>
        <p:spPr/>
        <p:txBody>
          <a:bodyPr/>
          <a:lstStyle/>
          <a:p>
            <a:fld id="{53CB7D20-ABA5-4BAD-83D1-6C036ACC6495}" type="slidenum">
              <a:rPr lang="en-US" smtClean="0"/>
              <a:t>‹#›</a:t>
            </a:fld>
            <a:endParaRPr lang="en-US"/>
          </a:p>
        </p:txBody>
      </p:sp>
    </p:spTree>
    <p:extLst>
      <p:ext uri="{BB962C8B-B14F-4D97-AF65-F5344CB8AC3E}">
        <p14:creationId xmlns:p14="http://schemas.microsoft.com/office/powerpoint/2010/main" val="25447606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83131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995286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443065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595214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67588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288493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91162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04132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429760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00901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BE4979-D6C6-912D-C585-84BFF64FAC52}"/>
              </a:ext>
            </a:extLst>
          </p:cNvPr>
          <p:cNvSpPr>
            <a:spLocks noGrp="1"/>
          </p:cNvSpPr>
          <p:nvPr>
            <p:ph type="dt" sz="half" idx="10"/>
          </p:nvPr>
        </p:nvSpPr>
        <p:spPr/>
        <p:txBody>
          <a:bodyPr/>
          <a:lstStyle/>
          <a:p>
            <a:fld id="{D6F3437D-17DC-4FD8-9943-3FE6C54DAC70}" type="datetimeFigureOut">
              <a:rPr lang="en-US" smtClean="0"/>
              <a:t>11/25/2022</a:t>
            </a:fld>
            <a:endParaRPr lang="en-US"/>
          </a:p>
        </p:txBody>
      </p:sp>
      <p:sp>
        <p:nvSpPr>
          <p:cNvPr id="3" name="Footer Placeholder 2">
            <a:extLst>
              <a:ext uri="{FF2B5EF4-FFF2-40B4-BE49-F238E27FC236}">
                <a16:creationId xmlns:a16="http://schemas.microsoft.com/office/drawing/2014/main" id="{B7A4ADA6-49A1-5306-66E5-A403651482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7759EE-A2C4-5D2E-AD56-D8FBB894093D}"/>
              </a:ext>
            </a:extLst>
          </p:cNvPr>
          <p:cNvSpPr>
            <a:spLocks noGrp="1"/>
          </p:cNvSpPr>
          <p:nvPr>
            <p:ph type="sldNum" sz="quarter" idx="12"/>
          </p:nvPr>
        </p:nvSpPr>
        <p:spPr/>
        <p:txBody>
          <a:bodyPr/>
          <a:lstStyle/>
          <a:p>
            <a:fld id="{53CB7D20-ABA5-4BAD-83D1-6C036ACC6495}" type="slidenum">
              <a:rPr lang="en-US" smtClean="0"/>
              <a:t>‹#›</a:t>
            </a:fld>
            <a:endParaRPr lang="en-US"/>
          </a:p>
        </p:txBody>
      </p:sp>
    </p:spTree>
    <p:extLst>
      <p:ext uri="{BB962C8B-B14F-4D97-AF65-F5344CB8AC3E}">
        <p14:creationId xmlns:p14="http://schemas.microsoft.com/office/powerpoint/2010/main" val="13991879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28915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49283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152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5615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963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32922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9790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2547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98065329"/>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60559694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62B68-8540-4442-7AAF-E0E27758EF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181267-5254-859C-CD02-08F4B6BE33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9A2292-1B2F-0967-CAE4-ED6A3AADC2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A85ACF-6077-67DB-C0A9-F210C89FC5A1}"/>
              </a:ext>
            </a:extLst>
          </p:cNvPr>
          <p:cNvSpPr>
            <a:spLocks noGrp="1"/>
          </p:cNvSpPr>
          <p:nvPr>
            <p:ph type="dt" sz="half" idx="10"/>
          </p:nvPr>
        </p:nvSpPr>
        <p:spPr/>
        <p:txBody>
          <a:bodyPr/>
          <a:lstStyle/>
          <a:p>
            <a:fld id="{D6F3437D-17DC-4FD8-9943-3FE6C54DAC70}" type="datetimeFigureOut">
              <a:rPr lang="en-US" smtClean="0"/>
              <a:t>11/25/2022</a:t>
            </a:fld>
            <a:endParaRPr lang="en-US"/>
          </a:p>
        </p:txBody>
      </p:sp>
      <p:sp>
        <p:nvSpPr>
          <p:cNvPr id="6" name="Footer Placeholder 5">
            <a:extLst>
              <a:ext uri="{FF2B5EF4-FFF2-40B4-BE49-F238E27FC236}">
                <a16:creationId xmlns:a16="http://schemas.microsoft.com/office/drawing/2014/main" id="{EE44D27D-6A6E-7A2F-9B51-D0ACE910F2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5E4820-F6FC-226A-7D6E-C6631426DD60}"/>
              </a:ext>
            </a:extLst>
          </p:cNvPr>
          <p:cNvSpPr>
            <a:spLocks noGrp="1"/>
          </p:cNvSpPr>
          <p:nvPr>
            <p:ph type="sldNum" sz="quarter" idx="12"/>
          </p:nvPr>
        </p:nvSpPr>
        <p:spPr/>
        <p:txBody>
          <a:bodyPr/>
          <a:lstStyle/>
          <a:p>
            <a:fld id="{53CB7D20-ABA5-4BAD-83D1-6C036ACC6495}" type="slidenum">
              <a:rPr lang="en-US" smtClean="0"/>
              <a:t>‹#›</a:t>
            </a:fld>
            <a:endParaRPr lang="en-US"/>
          </a:p>
        </p:txBody>
      </p:sp>
    </p:spTree>
    <p:extLst>
      <p:ext uri="{BB962C8B-B14F-4D97-AF65-F5344CB8AC3E}">
        <p14:creationId xmlns:p14="http://schemas.microsoft.com/office/powerpoint/2010/main" val="393345573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477585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92564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42369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223215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59D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03730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8904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59D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49748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109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5206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95223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6C7D1-E301-D3B6-6190-6578977821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1FF47E-FC3A-99E2-C659-D47541F942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2B346A-1CBA-671E-7A5D-9EB2EC4CAF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AF83CF-D4C2-D4B9-61F0-B1BB9FB28508}"/>
              </a:ext>
            </a:extLst>
          </p:cNvPr>
          <p:cNvSpPr>
            <a:spLocks noGrp="1"/>
          </p:cNvSpPr>
          <p:nvPr>
            <p:ph type="dt" sz="half" idx="10"/>
          </p:nvPr>
        </p:nvSpPr>
        <p:spPr/>
        <p:txBody>
          <a:bodyPr/>
          <a:lstStyle/>
          <a:p>
            <a:fld id="{D6F3437D-17DC-4FD8-9943-3FE6C54DAC70}" type="datetimeFigureOut">
              <a:rPr lang="en-US" smtClean="0"/>
              <a:t>11/25/2022</a:t>
            </a:fld>
            <a:endParaRPr lang="en-US"/>
          </a:p>
        </p:txBody>
      </p:sp>
      <p:sp>
        <p:nvSpPr>
          <p:cNvPr id="6" name="Footer Placeholder 5">
            <a:extLst>
              <a:ext uri="{FF2B5EF4-FFF2-40B4-BE49-F238E27FC236}">
                <a16:creationId xmlns:a16="http://schemas.microsoft.com/office/drawing/2014/main" id="{30614CD6-BCD1-1D00-5329-93D0166BE5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E1E910-F936-F17D-C109-D97EEA528610}"/>
              </a:ext>
            </a:extLst>
          </p:cNvPr>
          <p:cNvSpPr>
            <a:spLocks noGrp="1"/>
          </p:cNvSpPr>
          <p:nvPr>
            <p:ph type="sldNum" sz="quarter" idx="12"/>
          </p:nvPr>
        </p:nvSpPr>
        <p:spPr/>
        <p:txBody>
          <a:bodyPr/>
          <a:lstStyle/>
          <a:p>
            <a:fld id="{53CB7D20-ABA5-4BAD-83D1-6C036ACC6495}" type="slidenum">
              <a:rPr lang="en-US" smtClean="0"/>
              <a:t>‹#›</a:t>
            </a:fld>
            <a:endParaRPr lang="en-US"/>
          </a:p>
        </p:txBody>
      </p:sp>
    </p:spTree>
    <p:extLst>
      <p:ext uri="{BB962C8B-B14F-4D97-AF65-F5344CB8AC3E}">
        <p14:creationId xmlns:p14="http://schemas.microsoft.com/office/powerpoint/2010/main" val="304082581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8398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1577491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16" Type="http://schemas.openxmlformats.org/officeDocument/2006/relationships/slideLayout" Target="../slideLayouts/slideLayout27.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82" Type="http://schemas.openxmlformats.org/officeDocument/2006/relationships/image" Target="../media/image1.emf"/><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77" Type="http://schemas.openxmlformats.org/officeDocument/2006/relationships/slideLayout" Target="../slideLayouts/slideLayout88.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80" Type="http://schemas.openxmlformats.org/officeDocument/2006/relationships/slideLayout" Target="../slideLayouts/slideLayout91.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81"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AF8F25-0D89-2738-7A24-436FBC26E6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0E28FE-BD17-52E7-F69C-C45149C563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DB5660-D6E1-07B9-5207-B7D231C72B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F3437D-17DC-4FD8-9943-3FE6C54DAC70}" type="datetimeFigureOut">
              <a:rPr lang="en-US" smtClean="0"/>
              <a:t>11/25/2022</a:t>
            </a:fld>
            <a:endParaRPr lang="en-US"/>
          </a:p>
        </p:txBody>
      </p:sp>
      <p:sp>
        <p:nvSpPr>
          <p:cNvPr id="5" name="Footer Placeholder 4">
            <a:extLst>
              <a:ext uri="{FF2B5EF4-FFF2-40B4-BE49-F238E27FC236}">
                <a16:creationId xmlns:a16="http://schemas.microsoft.com/office/drawing/2014/main" id="{D302AC38-C3C0-2ABC-017B-7C724E9472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1D13F6-8D62-00F3-6C21-47226F6A36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CB7D20-ABA5-4BAD-83D1-6C036ACC6495}" type="slidenum">
              <a:rPr lang="en-US" smtClean="0"/>
              <a:t>‹#›</a:t>
            </a:fld>
            <a:endParaRPr lang="en-US"/>
          </a:p>
        </p:txBody>
      </p:sp>
    </p:spTree>
    <p:extLst>
      <p:ext uri="{BB962C8B-B14F-4D97-AF65-F5344CB8AC3E}">
        <p14:creationId xmlns:p14="http://schemas.microsoft.com/office/powerpoint/2010/main" val="3634084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2191714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MS-GPS-Hackathons/MS-Identity-For-Apps-Hackathon/blob/main/Student/Challenge_D2_07.md" TargetMode="External"/><Relationship Id="rId3" Type="http://schemas.openxmlformats.org/officeDocument/2006/relationships/hyperlink" Target="https://github.com/MS-GPS-Hackathons/MS-Identity-For-Apps-Hackathon/blob/main/Student/Challenge_D2_02.md" TargetMode="External"/><Relationship Id="rId7" Type="http://schemas.openxmlformats.org/officeDocument/2006/relationships/hyperlink" Target="https://github.com/MS-GPS-Hackathons/MS-Identity-For-Apps-Hackathon/blob/main/Student/Challenge_D2_06.md" TargetMode="External"/><Relationship Id="rId2" Type="http://schemas.openxmlformats.org/officeDocument/2006/relationships/hyperlink" Target="https://github.com/MS-GPS-Hackathons/MS-Identity-For-Apps-Hackathon/blob/main/Student/Challenge_D2_01.md" TargetMode="External"/><Relationship Id="rId1" Type="http://schemas.openxmlformats.org/officeDocument/2006/relationships/slideLayout" Target="../slideLayouts/slideLayout76.xml"/><Relationship Id="rId6" Type="http://schemas.openxmlformats.org/officeDocument/2006/relationships/hyperlink" Target="https://github.com/MS-GPS-Hackathons/MS-Identity-For-Apps-Hackathon/blob/main/Student/Challenge_D2_05.md" TargetMode="External"/><Relationship Id="rId5" Type="http://schemas.openxmlformats.org/officeDocument/2006/relationships/hyperlink" Target="https://github.com/MS-GPS-Hackathons/MS-Identity-For-Apps-Hackathon/blob/main/Student/Challenge_D2_04.md" TargetMode="External"/><Relationship Id="rId4" Type="http://schemas.openxmlformats.org/officeDocument/2006/relationships/hyperlink" Target="https://github.com/MS-GPS-Hackathons/MS-Identity-For-Apps-Hackathon/blob/main/Student/Challenge_D2_03.md" TargetMode="External"/><Relationship Id="rId9" Type="http://schemas.openxmlformats.org/officeDocument/2006/relationships/hyperlink" Target="https://aka.ms/idhackathon"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S-GPS-Hackathons/MS-Identity-For-Apps-Hackathon/blob/main/Student/Challenge_D1_09.md" TargetMode="External"/><Relationship Id="rId7" Type="http://schemas.openxmlformats.org/officeDocument/2006/relationships/hyperlink" Target="https://github.com/MS-GPS-Hackathons/MS-Identity-For-Apps-Hackathon/blob/main/Student/Challenge_D2_10.md" TargetMode="External"/><Relationship Id="rId2" Type="http://schemas.openxmlformats.org/officeDocument/2006/relationships/hyperlink" Target="https://github.com/MS-GPS-Hackathons/MS-Identity-For-Apps-Hackathon/blob/main/Student/Challenge_D1_08.md" TargetMode="External"/><Relationship Id="rId1" Type="http://schemas.openxmlformats.org/officeDocument/2006/relationships/slideLayout" Target="../slideLayouts/slideLayout46.xml"/><Relationship Id="rId6" Type="http://schemas.openxmlformats.org/officeDocument/2006/relationships/hyperlink" Target="https://github.com/MS-GPS-Hackathons/MS-Identity-For-Apps-Hackathon/blob/main/Student/Challenge_D2_09.md" TargetMode="External"/><Relationship Id="rId5" Type="http://schemas.openxmlformats.org/officeDocument/2006/relationships/hyperlink" Target="https://github.com/MS-GPS-Hackathons/MS-Identity-For-Apps-Hackathon/blob/main/Student/Challenge_D2_08.md" TargetMode="External"/><Relationship Id="rId4" Type="http://schemas.openxmlformats.org/officeDocument/2006/relationships/hyperlink" Target="https://github.com/MS-GPS-Hackathons/MS-Identity-For-Apps-Hackathon/blob/main/Student/Challenge_D1_10.md"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nam06.safelinks.protection.outlook.com/?url=https%3A%2F%2Fdotnet.microsoft.com%2Fen-us%2Fdownload%2Fdotnet%2F6.0&amp;data=05%7C01%7Cvpetrovic%40microsoft.com%7Ce848edc92dbb44b899c508dab5be0b09%7C72f988bf86f141af91ab2d7cd011db47%7C1%7C0%7C638022125140033203%7CUnknown%7CTWFpbGZsb3d8eyJWIjoiMC4wLjAwMDAiLCJQIjoiV2luMzIiLCJBTiI6Ik1haWwiLCJXVCI6Mn0%3D%7C3000%7C%7C%7C&amp;sdata=qYR7gqqE6BiOMN6%2FVQuR3VCSkaEWofdLPC9bKYmq0%2Bc%3D&amp;reserved=0" TargetMode="External"/><Relationship Id="rId2" Type="http://schemas.openxmlformats.org/officeDocument/2006/relationships/hyperlink" Target="https://nam06.safelinks.protection.outlook.com/?url=https%3A%2F%2Fdotnet.microsoft.com%2Fen-us%2Fdownload%2Fdotnet%2F3.1&amp;data=05%7C01%7Cvpetrovic%40microsoft.com%7Ce848edc92dbb44b899c508dab5be0b09%7C72f988bf86f141af91ab2d7cd011db47%7C1%7C0%7C638022125140033203%7CUnknown%7CTWFpbGZsb3d8eyJWIjoiMC4wLjAwMDAiLCJQIjoiV2luMzIiLCJBTiI6Ik1haWwiLCJXVCI6Mn0%3D%7C3000%7C%7C%7C&amp;sdata=qTk99QbOUeQXjtVm0gdrR1ykO%2FkkUnlbfEnyhd9PL9k%3D&amp;reserved=0" TargetMode="External"/><Relationship Id="rId1" Type="http://schemas.openxmlformats.org/officeDocument/2006/relationships/slideLayout" Target="../slideLayouts/slideLayout86.xml"/><Relationship Id="rId6" Type="http://schemas.openxmlformats.org/officeDocument/2006/relationships/hyperlink" Target="https://nam06.safelinks.protection.outlook.com/?url=https%3A%2F%2Fgit-scm.com%2Fdownload&amp;data=05%7C01%7Cvpetrovic%40microsoft.com%7Ce848edc92dbb44b899c508dab5be0b09%7C72f988bf86f141af91ab2d7cd011db47%7C1%7C0%7C638022125140189410%7CUnknown%7CTWFpbGZsb3d8eyJWIjoiMC4wLjAwMDAiLCJQIjoiV2luMzIiLCJBTiI6Ik1haWwiLCJXVCI6Mn0%3D%7C3000%7C%7C%7C&amp;sdata=7J1aUqKNORYQ1Xw1Rwjm1LgO43R0l5oqNFgulp67ENU%3D&amp;reserved=0" TargetMode="External"/><Relationship Id="rId5" Type="http://schemas.openxmlformats.org/officeDocument/2006/relationships/hyperlink" Target="https://nam06.safelinks.protection.outlook.com/?url=https%3A%2F%2Fdocs.microsoft.com%2Fen-us%2Fpowershell%2Fscripting%2Finstall%2Finstalling-powershell%3Fview%3Dpowershell-7.2&amp;data=05%7C01%7Cvpetrovic%40microsoft.com%7Ce848edc92dbb44b899c508dab5be0b09%7C72f988bf86f141af91ab2d7cd011db47%7C1%7C0%7C638022125140189410%7CUnknown%7CTWFpbGZsb3d8eyJWIjoiMC4wLjAwMDAiLCJQIjoiV2luMzIiLCJBTiI6Ik1haWwiLCJXVCI6Mn0%3D%7C3000%7C%7C%7C&amp;sdata=SH7%2FJ5%2B3IqqgvMcor8D7pY2eZVq2f%2BIolsfu8SwD%2FMg%3D&amp;reserved=0" TargetMode="External"/><Relationship Id="rId4" Type="http://schemas.openxmlformats.org/officeDocument/2006/relationships/hyperlink" Target="https://nam06.safelinks.protection.outlook.com/?url=https%3A%2F%2Fdocs.microsoft.com%2Fen-us%2Fcli%2Fazure%2Finstall-azure-cli&amp;data=05%7C01%7Cvpetrovic%40microsoft.com%7Ce848edc92dbb44b899c508dab5be0b09%7C72f988bf86f141af91ab2d7cd011db47%7C1%7C0%7C638022125140033203%7CUnknown%7CTWFpbGZsb3d8eyJWIjoiMC4wLjAwMDAiLCJQIjoiV2luMzIiLCJBTiI6Ik1haWwiLCJXVCI6Mn0%3D%7C3000%7C%7C%7C&amp;sdata=Vbr0kTB0chMd%2FO3hXLXjo4jK0SN0ZkQh3uNiAMBeKNs%3D&amp;reserved=0" TargetMode="External"/></Relationships>
</file>

<file path=ppt/slides/_rels/slide13.xml.rels><?xml version="1.0" encoding="UTF-8" standalone="yes"?>
<Relationships xmlns="http://schemas.openxmlformats.org/package/2006/relationships"><Relationship Id="rId2" Type="http://schemas.openxmlformats.org/officeDocument/2006/relationships/hyperlink" Target="https://nam06.safelinks.protection.outlook.com/?url=https%3A%2F%2Fforms.office.com%2Fpages%2Fresponsepage.aspx%3Fid%3Dv4j5cvGGr0GRqy180BHbR4jUenGghZxDvR3r5jAhIRpUMlAzVzYzS1hBT1hJOFZTNzZIRE5SN05DUC4u&amp;data=05%7C01%7Ckgebala%40microsoft.com%7C0a9bce5b16bc4c6282a508dac6df8060%7C72f988bf86f141af91ab2d7cd011db47%7C1%7C0%7C638040960942318989%7CUnknown%7CTWFpbGZsb3d8eyJWIjoiMC4wLjAwMDAiLCJQIjoiV2luMzIiLCJBTiI6Ik1haWwiLCJXVCI6Mn0%3D%7C3000%7C%7C%7C&amp;sdata=3EB%2FjlOHP2WfYdjF0Sf8S%2FS8OcRukRBaQydPqDTrD9E%3D&amp;reserved=0" TargetMode="Externa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9.xml"/><Relationship Id="rId6" Type="http://schemas.openxmlformats.org/officeDocument/2006/relationships/hyperlink" Target="https://aka.ms/idhackathon" TargetMode="External"/><Relationship Id="rId5" Type="http://schemas.openxmlformats.org/officeDocument/2006/relationships/hyperlink" Target="https://learn.microsoft.com/en-us/azure/active-directory-b2c/technical-overview" TargetMode="External"/><Relationship Id="rId4" Type="http://schemas.openxmlformats.org/officeDocument/2006/relationships/hyperlink" Target="https://learn.microsoft.com/en-us/azure/active-directory/external-identities/what-is-b2b"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MS-GPS-Hackathons/MS-Identity-For-Apps-Hackathon/blob/main/Student/Challenge_D1_06.md" TargetMode="External"/><Relationship Id="rId3" Type="http://schemas.openxmlformats.org/officeDocument/2006/relationships/hyperlink" Target="https://github.com/MS-GPS-Hackathons/MS-Identity-For-Apps-Hackathon/blob/main/Student/Challenge_D1_01.md" TargetMode="External"/><Relationship Id="rId7" Type="http://schemas.openxmlformats.org/officeDocument/2006/relationships/hyperlink" Target="https://github.com/MS-GPS-Hackathons/MS-Identity-For-Apps-Hackathon/blob/main/Student/Challenge_D1_05.md" TargetMode="External"/><Relationship Id="rId2" Type="http://schemas.openxmlformats.org/officeDocument/2006/relationships/hyperlink" Target="https://github.com/MS-GPS-Hackathons/MS-Identity-For-Apps-Hackathon/blob/main/Student/Challenge_D1_00.md" TargetMode="External"/><Relationship Id="rId1" Type="http://schemas.openxmlformats.org/officeDocument/2006/relationships/slideLayout" Target="../slideLayouts/slideLayout76.xml"/><Relationship Id="rId6" Type="http://schemas.openxmlformats.org/officeDocument/2006/relationships/hyperlink" Target="https://github.com/MS-GPS-Hackathons/MS-Identity-For-Apps-Hackathon/blob/main/Student/Challenge_D1_04.md" TargetMode="External"/><Relationship Id="rId5" Type="http://schemas.openxmlformats.org/officeDocument/2006/relationships/hyperlink" Target="https://github.com/MS-GPS-Hackathons/MS-Identity-For-Apps-Hackathon/blob/main/Student/Challenge_D1_03.md" TargetMode="External"/><Relationship Id="rId10" Type="http://schemas.openxmlformats.org/officeDocument/2006/relationships/hyperlink" Target="https://aka.ms/idhackathon" TargetMode="External"/><Relationship Id="rId4" Type="http://schemas.openxmlformats.org/officeDocument/2006/relationships/hyperlink" Target="https://github.com/MS-GPS-Hackathons/MS-Identity-For-Apps-Hackathon/blob/main/Student/Challenge_D1_02.md" TargetMode="External"/><Relationship Id="rId9" Type="http://schemas.openxmlformats.org/officeDocument/2006/relationships/hyperlink" Target="https://github.com/MS-GPS-Hackathons/MS-Identity-For-Apps-Hackathon/blob/main/Student/Challenge_D1_07.m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Azure Identity for Apps Hackathon </a:t>
            </a:r>
          </a:p>
        </p:txBody>
      </p:sp>
      <p:sp>
        <p:nvSpPr>
          <p:cNvPr id="5" name="Text Placeholder 4"/>
          <p:cNvSpPr>
            <a:spLocks noGrp="1"/>
          </p:cNvSpPr>
          <p:nvPr>
            <p:ph type="body" sz="quarter" idx="12"/>
          </p:nvPr>
        </p:nvSpPr>
        <p:spPr>
          <a:xfrm>
            <a:off x="582042" y="3962400"/>
            <a:ext cx="4164583" cy="338554"/>
          </a:xfrm>
        </p:spPr>
        <p:txBody>
          <a:bodyPr/>
          <a:lstStyle/>
          <a:p>
            <a:r>
              <a:rPr lang="en-US" dirty="0"/>
              <a:t>[Country], [Date]</a:t>
            </a:r>
          </a:p>
        </p:txBody>
      </p:sp>
    </p:spTree>
    <p:extLst>
      <p:ext uri="{BB962C8B-B14F-4D97-AF65-F5344CB8AC3E}">
        <p14:creationId xmlns:p14="http://schemas.microsoft.com/office/powerpoint/2010/main" val="370368708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24431-32A8-D73C-CFDE-6C8C44380FEE}"/>
              </a:ext>
            </a:extLst>
          </p:cNvPr>
          <p:cNvSpPr>
            <a:spLocks noGrp="1"/>
          </p:cNvSpPr>
          <p:nvPr>
            <p:ph type="title"/>
          </p:nvPr>
        </p:nvSpPr>
        <p:spPr>
          <a:xfrm>
            <a:off x="585216" y="2309812"/>
            <a:ext cx="3182027" cy="1231106"/>
          </a:xfrm>
        </p:spPr>
        <p:txBody>
          <a:bodyPr/>
          <a:lstStyle/>
          <a:p>
            <a:r>
              <a:rPr lang="en-US"/>
              <a:t>Day 2</a:t>
            </a:r>
            <a:br>
              <a:rPr lang="en-US"/>
            </a:br>
            <a:r>
              <a:rPr lang="en-US" sz="2400"/>
              <a:t>Challenges Overview</a:t>
            </a:r>
            <a:br>
              <a:rPr lang="en-US" sz="2400"/>
            </a:br>
            <a:r>
              <a:rPr lang="en-US" sz="2000"/>
              <a:t>Azure AD B2C</a:t>
            </a:r>
            <a:endParaRPr lang="en-US" sz="2400"/>
          </a:p>
        </p:txBody>
      </p:sp>
      <p:sp>
        <p:nvSpPr>
          <p:cNvPr id="3" name="Text Placeholder 2">
            <a:extLst>
              <a:ext uri="{FF2B5EF4-FFF2-40B4-BE49-F238E27FC236}">
                <a16:creationId xmlns:a16="http://schemas.microsoft.com/office/drawing/2014/main" id="{5332A83D-D771-A1A0-9B46-702A3876A319}"/>
              </a:ext>
            </a:extLst>
          </p:cNvPr>
          <p:cNvSpPr>
            <a:spLocks noGrp="1"/>
          </p:cNvSpPr>
          <p:nvPr>
            <p:ph type="body" sz="quarter" idx="11"/>
          </p:nvPr>
        </p:nvSpPr>
        <p:spPr>
          <a:xfrm>
            <a:off x="4353496" y="587483"/>
            <a:ext cx="7253288" cy="5035225"/>
          </a:xfrm>
          <a:solidFill>
            <a:schemeClr val="bg1"/>
          </a:solidFill>
        </p:spPr>
        <p:txBody>
          <a:bodyPr/>
          <a:lstStyle/>
          <a:p>
            <a:pPr marL="0" indent="0" algn="l">
              <a:buNone/>
            </a:pPr>
            <a:r>
              <a:rPr lang="en-US" sz="1600" b="1" i="0">
                <a:solidFill>
                  <a:srgbClr val="C9D1D9"/>
                </a:solidFill>
                <a:effectLst/>
                <a:latin typeface="-apple-system"/>
              </a:rPr>
              <a:t>Challenge 1: </a:t>
            </a:r>
            <a:r>
              <a:rPr lang="en-US" sz="1600" b="1" i="0" u="none" strike="noStrike">
                <a:solidFill>
                  <a:srgbClr val="C9D1D9"/>
                </a:solidFill>
                <a:effectLst/>
                <a:latin typeface="-apple-system"/>
                <a:hlinkClick r:id="rId2"/>
              </a:rPr>
              <a:t>Getting Started with Azure AD B2C</a:t>
            </a:r>
            <a:endParaRPr lang="en-US" sz="1600" b="1" i="0">
              <a:solidFill>
                <a:srgbClr val="C9D1D9"/>
              </a:solidFill>
              <a:effectLst/>
              <a:latin typeface="-apple-system"/>
            </a:endParaRPr>
          </a:p>
          <a:p>
            <a:pPr marL="0" indent="0" algn="l">
              <a:buNone/>
            </a:pPr>
            <a:r>
              <a:rPr lang="en-US" sz="1100">
                <a:solidFill>
                  <a:srgbClr val="C9D1D9"/>
                </a:solidFill>
                <a:latin typeface="-apple-system"/>
              </a:rPr>
              <a:t>Getting started by configuring your Azure AD B2C tenant</a:t>
            </a:r>
          </a:p>
          <a:p>
            <a:pPr marL="0" indent="0" algn="l">
              <a:buNone/>
            </a:pPr>
            <a:r>
              <a:rPr lang="en-US" sz="1600" b="1" i="0">
                <a:solidFill>
                  <a:srgbClr val="C9D1D9"/>
                </a:solidFill>
                <a:effectLst/>
                <a:latin typeface="-apple-system"/>
              </a:rPr>
              <a:t>Challenge 2: </a:t>
            </a:r>
            <a:r>
              <a:rPr lang="en-US" sz="1600" b="1" i="0" u="none" strike="noStrike">
                <a:solidFill>
                  <a:srgbClr val="C9D1D9"/>
                </a:solidFill>
                <a:effectLst/>
                <a:latin typeface="-apple-system"/>
                <a:hlinkClick r:id="rId3"/>
              </a:rPr>
              <a:t>Add Azure AD B2C sign-in, sign-up to an ASP.NET Core web app</a:t>
            </a:r>
            <a:endParaRPr lang="en-US" sz="1600" b="1" i="0">
              <a:solidFill>
                <a:srgbClr val="C9D1D9"/>
              </a:solidFill>
              <a:effectLst/>
              <a:latin typeface="-apple-system"/>
            </a:endParaRPr>
          </a:p>
          <a:p>
            <a:pPr marL="0" indent="0">
              <a:buNone/>
            </a:pPr>
            <a:r>
              <a:rPr lang="en-US" sz="1100">
                <a:solidFill>
                  <a:srgbClr val="C9D1D9"/>
                </a:solidFill>
                <a:latin typeface="-apple-system"/>
              </a:rPr>
              <a:t>Integrate an ASP.NET Core web app sample with Azure AD B2C</a:t>
            </a:r>
          </a:p>
          <a:p>
            <a:pPr marL="0" indent="0" algn="l">
              <a:buNone/>
            </a:pPr>
            <a:r>
              <a:rPr lang="en-US" sz="1600" b="1" i="0">
                <a:solidFill>
                  <a:srgbClr val="C9D1D9"/>
                </a:solidFill>
                <a:effectLst/>
                <a:latin typeface="-apple-system"/>
              </a:rPr>
              <a:t>Challenge 3: </a:t>
            </a:r>
            <a:r>
              <a:rPr lang="en-US" sz="1600" b="1" i="0" u="none" strike="noStrike">
                <a:solidFill>
                  <a:srgbClr val="C9D1D9"/>
                </a:solidFill>
                <a:effectLst/>
                <a:latin typeface="-apple-system"/>
                <a:hlinkClick r:id="rId4"/>
              </a:rPr>
              <a:t>Deploy the web app to Azure</a:t>
            </a:r>
            <a:endParaRPr lang="en-US" sz="1600" b="1" i="0">
              <a:solidFill>
                <a:srgbClr val="C9D1D9"/>
              </a:solidFill>
              <a:effectLst/>
              <a:latin typeface="-apple-system"/>
            </a:endParaRPr>
          </a:p>
          <a:p>
            <a:pPr marL="0" indent="0">
              <a:buNone/>
            </a:pPr>
            <a:r>
              <a:rPr lang="en-US" sz="1100">
                <a:solidFill>
                  <a:srgbClr val="C9D1D9"/>
                </a:solidFill>
                <a:latin typeface="-apple-system"/>
              </a:rPr>
              <a:t>Deploy the ASP.NET Core web app sample in Azure as an App Service Web App</a:t>
            </a:r>
          </a:p>
          <a:p>
            <a:pPr marL="0" indent="0" algn="l">
              <a:buNone/>
            </a:pPr>
            <a:r>
              <a:rPr lang="en-US" sz="1600" b="1" i="0">
                <a:solidFill>
                  <a:srgbClr val="C9D1D9"/>
                </a:solidFill>
                <a:effectLst/>
                <a:latin typeface="-apple-system"/>
              </a:rPr>
              <a:t>Challenge 4: </a:t>
            </a:r>
            <a:r>
              <a:rPr lang="en-US" sz="1600" b="1" i="0" u="none" strike="noStrike">
                <a:solidFill>
                  <a:srgbClr val="C9D1D9"/>
                </a:solidFill>
                <a:effectLst/>
                <a:latin typeface="-apple-system"/>
                <a:hlinkClick r:id="rId5"/>
              </a:rPr>
              <a:t>Login with External Identity Providers</a:t>
            </a:r>
            <a:endParaRPr lang="en-US" sz="1600" b="1" i="0">
              <a:solidFill>
                <a:srgbClr val="C9D1D9"/>
              </a:solidFill>
              <a:effectLst/>
              <a:latin typeface="-apple-system"/>
            </a:endParaRPr>
          </a:p>
          <a:p>
            <a:pPr marL="0" indent="0">
              <a:buNone/>
            </a:pPr>
            <a:r>
              <a:rPr lang="en-US" sz="1100">
                <a:solidFill>
                  <a:srgbClr val="C9D1D9"/>
                </a:solidFill>
                <a:latin typeface="-apple-system"/>
              </a:rPr>
              <a:t>Setting up federation with Google or Facebook and login to your application with third party identity providers</a:t>
            </a:r>
          </a:p>
          <a:p>
            <a:pPr marL="0" indent="0" algn="l">
              <a:buNone/>
            </a:pPr>
            <a:r>
              <a:rPr lang="en-US" sz="1600" b="1" i="0">
                <a:solidFill>
                  <a:srgbClr val="C9D1D9"/>
                </a:solidFill>
                <a:effectLst/>
                <a:latin typeface="-apple-system"/>
              </a:rPr>
              <a:t>Challenge 5: </a:t>
            </a:r>
            <a:r>
              <a:rPr lang="en-US" sz="1600" b="1" i="0" u="none" strike="noStrike">
                <a:solidFill>
                  <a:srgbClr val="C9D1D9"/>
                </a:solidFill>
                <a:effectLst/>
                <a:latin typeface="-apple-system"/>
                <a:hlinkClick r:id="rId6"/>
              </a:rPr>
              <a:t>Branding</a:t>
            </a:r>
            <a:endParaRPr lang="en-US" sz="1600" b="1" i="0">
              <a:solidFill>
                <a:srgbClr val="C9D1D9"/>
              </a:solidFill>
              <a:effectLst/>
              <a:latin typeface="-apple-system"/>
            </a:endParaRPr>
          </a:p>
          <a:p>
            <a:pPr marL="0" indent="0">
              <a:buNone/>
            </a:pPr>
            <a:r>
              <a:rPr lang="en-US" sz="1100">
                <a:solidFill>
                  <a:srgbClr val="C9D1D9"/>
                </a:solidFill>
                <a:latin typeface="-apple-system"/>
              </a:rPr>
              <a:t>Add branding and customize user experience</a:t>
            </a:r>
          </a:p>
          <a:p>
            <a:pPr marL="0" indent="0" algn="l">
              <a:buNone/>
            </a:pPr>
            <a:r>
              <a:rPr lang="en-US" sz="1600" b="1" i="0">
                <a:solidFill>
                  <a:srgbClr val="C9D1D9"/>
                </a:solidFill>
                <a:effectLst/>
                <a:latin typeface="-apple-system"/>
              </a:rPr>
              <a:t>Challenge 6: </a:t>
            </a:r>
            <a:r>
              <a:rPr lang="en-US" sz="1600" b="1" i="0" u="none" strike="noStrike">
                <a:solidFill>
                  <a:srgbClr val="C9D1D9"/>
                </a:solidFill>
                <a:effectLst/>
                <a:latin typeface="-apple-system"/>
                <a:hlinkClick r:id="rId7"/>
              </a:rPr>
              <a:t>Claims Enrichment with API Connectors</a:t>
            </a:r>
            <a:endParaRPr lang="en-US" sz="1600" b="1" i="0">
              <a:solidFill>
                <a:srgbClr val="C9D1D9"/>
              </a:solidFill>
              <a:effectLst/>
              <a:latin typeface="-apple-system"/>
            </a:endParaRPr>
          </a:p>
          <a:p>
            <a:pPr marL="0" indent="0">
              <a:buNone/>
            </a:pPr>
            <a:r>
              <a:rPr lang="en-US" sz="1100">
                <a:solidFill>
                  <a:srgbClr val="C9D1D9"/>
                </a:solidFill>
                <a:latin typeface="-apple-system"/>
              </a:rPr>
              <a:t>Claims enrichment with external API connectors</a:t>
            </a:r>
          </a:p>
          <a:p>
            <a:pPr marL="0" indent="0" algn="l">
              <a:buNone/>
            </a:pPr>
            <a:r>
              <a:rPr lang="en-US" sz="1600" b="1" i="0">
                <a:solidFill>
                  <a:srgbClr val="C9D1D9"/>
                </a:solidFill>
                <a:effectLst/>
                <a:latin typeface="-apple-system"/>
              </a:rPr>
              <a:t>Challenge 7: </a:t>
            </a:r>
            <a:r>
              <a:rPr lang="en-US" sz="1600" b="1" i="0" u="none" strike="noStrike">
                <a:solidFill>
                  <a:srgbClr val="C9D1D9"/>
                </a:solidFill>
                <a:effectLst/>
                <a:latin typeface="-apple-system"/>
                <a:hlinkClick r:id="rId8"/>
              </a:rPr>
              <a:t>Monitoring and Observability</a:t>
            </a:r>
            <a:endParaRPr lang="en-US" sz="1600" b="1" i="0">
              <a:solidFill>
                <a:srgbClr val="C9D1D9"/>
              </a:solidFill>
              <a:effectLst/>
              <a:latin typeface="-apple-system"/>
            </a:endParaRPr>
          </a:p>
          <a:p>
            <a:pPr marL="0" indent="0">
              <a:buNone/>
            </a:pPr>
            <a:r>
              <a:rPr lang="en-US" sz="1100">
                <a:solidFill>
                  <a:srgbClr val="C9D1D9"/>
                </a:solidFill>
                <a:latin typeface="-apple-system"/>
              </a:rPr>
              <a:t>Monitoring your B2C tenant</a:t>
            </a:r>
          </a:p>
          <a:p>
            <a:endParaRPr lang="en-US"/>
          </a:p>
        </p:txBody>
      </p:sp>
      <p:sp>
        <p:nvSpPr>
          <p:cNvPr id="4" name="TextBox 3">
            <a:extLst>
              <a:ext uri="{FF2B5EF4-FFF2-40B4-BE49-F238E27FC236}">
                <a16:creationId xmlns:a16="http://schemas.microsoft.com/office/drawing/2014/main" id="{FB97642B-2586-3D5D-A306-5EEB8AC5315F}"/>
              </a:ext>
            </a:extLst>
          </p:cNvPr>
          <p:cNvSpPr txBox="1"/>
          <p:nvPr/>
        </p:nvSpPr>
        <p:spPr>
          <a:xfrm>
            <a:off x="478011" y="3626070"/>
            <a:ext cx="2946260" cy="369332"/>
          </a:xfrm>
          <a:prstGeom prst="rect">
            <a:avLst/>
          </a:prstGeom>
          <a:noFill/>
        </p:spPr>
        <p:txBody>
          <a:bodyPr wrap="square">
            <a:spAutoFit/>
          </a:bodyPr>
          <a:lstStyle/>
          <a:p>
            <a:r>
              <a:rPr lang="en-US" b="0" i="0" u="none" strike="noStrike" dirty="0">
                <a:solidFill>
                  <a:srgbClr val="4F52B2"/>
                </a:solidFill>
                <a:effectLst/>
                <a:latin typeface="-apple-system"/>
                <a:hlinkClick r:id="rId9" tooltip="https://aka.ms/idhackathon"/>
              </a:rPr>
              <a:t>https://aka.ms/idhackathon</a:t>
            </a:r>
            <a:endParaRPr lang="en-US" dirty="0"/>
          </a:p>
        </p:txBody>
      </p:sp>
    </p:spTree>
    <p:extLst>
      <p:ext uri="{BB962C8B-B14F-4D97-AF65-F5344CB8AC3E}">
        <p14:creationId xmlns:p14="http://schemas.microsoft.com/office/powerpoint/2010/main" val="59144733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1C79-E2A5-0EA1-4FED-7E42F879FA73}"/>
              </a:ext>
            </a:extLst>
          </p:cNvPr>
          <p:cNvSpPr>
            <a:spLocks noGrp="1"/>
          </p:cNvSpPr>
          <p:nvPr>
            <p:ph type="title"/>
          </p:nvPr>
        </p:nvSpPr>
        <p:spPr/>
        <p:txBody>
          <a:bodyPr/>
          <a:lstStyle/>
          <a:p>
            <a:r>
              <a:rPr lang="en-US"/>
              <a:t>Advanced Challenges</a:t>
            </a:r>
          </a:p>
        </p:txBody>
      </p:sp>
      <p:sp>
        <p:nvSpPr>
          <p:cNvPr id="3" name="Content Placeholder 2">
            <a:extLst>
              <a:ext uri="{FF2B5EF4-FFF2-40B4-BE49-F238E27FC236}">
                <a16:creationId xmlns:a16="http://schemas.microsoft.com/office/drawing/2014/main" id="{FEC98257-FB74-2DE2-904D-E1CFC9BC9B5B}"/>
              </a:ext>
            </a:extLst>
          </p:cNvPr>
          <p:cNvSpPr>
            <a:spLocks noGrp="1"/>
          </p:cNvSpPr>
          <p:nvPr>
            <p:ph sz="quarter" idx="12"/>
          </p:nvPr>
        </p:nvSpPr>
        <p:spPr>
          <a:xfrm>
            <a:off x="582612" y="2318185"/>
            <a:ext cx="5211763" cy="2379113"/>
          </a:xfrm>
        </p:spPr>
        <p:txBody>
          <a:bodyPr/>
          <a:lstStyle/>
          <a:p>
            <a:pPr marL="0" indent="0" algn="ctr">
              <a:buNone/>
            </a:pPr>
            <a:r>
              <a:rPr lang="en-US" sz="1600" b="1" i="0">
                <a:solidFill>
                  <a:srgbClr val="C9D1D9"/>
                </a:solidFill>
                <a:effectLst/>
                <a:latin typeface="-apple-system"/>
              </a:rPr>
              <a:t>Optional Challenge 8: </a:t>
            </a:r>
            <a:r>
              <a:rPr lang="en-US" sz="1600" b="1" i="0" u="none" strike="noStrike">
                <a:solidFill>
                  <a:srgbClr val="C9D1D9"/>
                </a:solidFill>
                <a:effectLst/>
                <a:latin typeface="-apple-system"/>
                <a:hlinkClick r:id="rId2"/>
              </a:rPr>
              <a:t>Branding your sign-in page</a:t>
            </a:r>
            <a:endParaRPr lang="en-US" sz="1600" b="1" i="0">
              <a:solidFill>
                <a:srgbClr val="C9D1D9"/>
              </a:solidFill>
              <a:effectLst/>
              <a:latin typeface="-apple-system"/>
            </a:endParaRPr>
          </a:p>
          <a:p>
            <a:pPr marL="0" indent="0" algn="ctr">
              <a:buNone/>
            </a:pPr>
            <a:r>
              <a:rPr lang="en-US" sz="1100">
                <a:solidFill>
                  <a:srgbClr val="C9D1D9"/>
                </a:solidFill>
                <a:latin typeface="-apple-system"/>
              </a:rPr>
              <a:t>Add branding to your sign-in page</a:t>
            </a:r>
          </a:p>
          <a:p>
            <a:pPr marL="0" indent="0" algn="ctr">
              <a:buNone/>
            </a:pPr>
            <a:r>
              <a:rPr lang="en-US" sz="1600" b="1" i="0">
                <a:solidFill>
                  <a:srgbClr val="C9D1D9"/>
                </a:solidFill>
                <a:effectLst/>
                <a:latin typeface="-apple-system"/>
              </a:rPr>
              <a:t>Optional Challenge 9: </a:t>
            </a:r>
            <a:r>
              <a:rPr lang="en-US" sz="1600" b="1" i="0" u="none" strike="noStrike">
                <a:solidFill>
                  <a:srgbClr val="C9D1D9"/>
                </a:solidFill>
                <a:effectLst/>
                <a:latin typeface="-apple-system"/>
                <a:hlinkClick r:id="rId3"/>
              </a:rPr>
              <a:t>Login with a Microsoft (outlook.com), Google or Facebook account</a:t>
            </a:r>
            <a:endParaRPr lang="en-US" sz="1600" b="1" i="0">
              <a:solidFill>
                <a:srgbClr val="C9D1D9"/>
              </a:solidFill>
              <a:effectLst/>
              <a:latin typeface="-apple-system"/>
            </a:endParaRPr>
          </a:p>
          <a:p>
            <a:pPr marL="0" indent="0" algn="ctr">
              <a:buNone/>
            </a:pPr>
            <a:r>
              <a:rPr lang="en-US" sz="1100">
                <a:solidFill>
                  <a:srgbClr val="C9D1D9"/>
                </a:solidFill>
                <a:latin typeface="-apple-system"/>
              </a:rPr>
              <a:t>Setting up federation with Google or Facebook and login to your application with third party identity providers</a:t>
            </a:r>
          </a:p>
          <a:p>
            <a:pPr marL="0" indent="0" algn="ctr">
              <a:buNone/>
            </a:pPr>
            <a:r>
              <a:rPr lang="en-US" sz="1600" b="1" i="0">
                <a:solidFill>
                  <a:srgbClr val="C9D1D9"/>
                </a:solidFill>
                <a:effectLst/>
                <a:latin typeface="-apple-system"/>
              </a:rPr>
              <a:t>Optional Challenge 10: </a:t>
            </a:r>
            <a:r>
              <a:rPr lang="en-US" sz="1600" b="1" i="0" u="none" strike="noStrike">
                <a:solidFill>
                  <a:srgbClr val="C9D1D9"/>
                </a:solidFill>
                <a:effectLst/>
                <a:latin typeface="-apple-system"/>
                <a:hlinkClick r:id="rId4"/>
              </a:rPr>
              <a:t>Configure App Roles</a:t>
            </a:r>
            <a:endParaRPr lang="en-US" sz="1600" b="1" i="0">
              <a:solidFill>
                <a:srgbClr val="C9D1D9"/>
              </a:solidFill>
              <a:effectLst/>
              <a:latin typeface="-apple-system"/>
            </a:endParaRPr>
          </a:p>
          <a:p>
            <a:pPr marL="0" indent="0" algn="ctr">
              <a:buNone/>
            </a:pPr>
            <a:r>
              <a:rPr lang="en-US" sz="1100" b="0" i="0">
                <a:solidFill>
                  <a:srgbClr val="C9D1D9"/>
                </a:solidFill>
                <a:effectLst/>
                <a:latin typeface="-apple-system"/>
              </a:rPr>
              <a:t>Configure and use App roles to control whether a user can sign in to your application</a:t>
            </a:r>
          </a:p>
          <a:p>
            <a:endParaRPr lang="en-US"/>
          </a:p>
        </p:txBody>
      </p:sp>
      <p:sp>
        <p:nvSpPr>
          <p:cNvPr id="4" name="Content Placeholder 3">
            <a:extLst>
              <a:ext uri="{FF2B5EF4-FFF2-40B4-BE49-F238E27FC236}">
                <a16:creationId xmlns:a16="http://schemas.microsoft.com/office/drawing/2014/main" id="{46C35A05-079B-A9B5-207A-E0DBE464D48D}"/>
              </a:ext>
            </a:extLst>
          </p:cNvPr>
          <p:cNvSpPr>
            <a:spLocks noGrp="1"/>
          </p:cNvSpPr>
          <p:nvPr>
            <p:ph sz="quarter" idx="13"/>
          </p:nvPr>
        </p:nvSpPr>
        <p:spPr>
          <a:xfrm>
            <a:off x="6267956" y="2299719"/>
            <a:ext cx="5219700" cy="2397579"/>
          </a:xfrm>
        </p:spPr>
        <p:txBody>
          <a:bodyPr/>
          <a:lstStyle/>
          <a:p>
            <a:pPr marL="0" indent="0" algn="ctr">
              <a:buNone/>
            </a:pPr>
            <a:r>
              <a:rPr lang="en-US" sz="1600" b="1" i="0">
                <a:solidFill>
                  <a:srgbClr val="C9D1D9"/>
                </a:solidFill>
                <a:effectLst/>
                <a:latin typeface="-apple-system"/>
              </a:rPr>
              <a:t>Optional Challenge 8: </a:t>
            </a:r>
            <a:r>
              <a:rPr lang="en-US" sz="1600" b="1" i="0" u="none" strike="noStrike">
                <a:solidFill>
                  <a:srgbClr val="C9D1D9"/>
                </a:solidFill>
                <a:effectLst/>
                <a:latin typeface="-apple-system"/>
                <a:hlinkClick r:id="rId5"/>
              </a:rPr>
              <a:t>Identity Experience Framework, get ready for custom policies</a:t>
            </a:r>
            <a:endParaRPr lang="en-US" sz="1600" b="1" i="0">
              <a:solidFill>
                <a:srgbClr val="C9D1D9"/>
              </a:solidFill>
              <a:effectLst/>
              <a:latin typeface="-apple-system"/>
            </a:endParaRPr>
          </a:p>
          <a:p>
            <a:pPr marL="0" indent="0" algn="ctr">
              <a:buNone/>
            </a:pPr>
            <a:r>
              <a:rPr lang="en-US" sz="1100" b="0" i="0">
                <a:solidFill>
                  <a:srgbClr val="C9D1D9"/>
                </a:solidFill>
                <a:effectLst/>
                <a:latin typeface="-apple-system"/>
              </a:rPr>
              <a:t>Get ready with custom policies by configuring the Trust Framework in your B2C tenant.</a:t>
            </a:r>
          </a:p>
          <a:p>
            <a:pPr marL="0" indent="0" algn="ctr">
              <a:buNone/>
            </a:pPr>
            <a:r>
              <a:rPr lang="en-US" sz="1600" b="1" i="0">
                <a:solidFill>
                  <a:srgbClr val="C9D1D9"/>
                </a:solidFill>
                <a:effectLst/>
                <a:latin typeface="-apple-system"/>
              </a:rPr>
              <a:t>Optional Challenge 9: </a:t>
            </a:r>
            <a:r>
              <a:rPr lang="en-US" sz="1600" b="1" i="0" u="none" strike="noStrike">
                <a:solidFill>
                  <a:srgbClr val="C9D1D9"/>
                </a:solidFill>
                <a:effectLst/>
                <a:latin typeface="-apple-system"/>
                <a:hlinkClick r:id="rId6"/>
              </a:rPr>
              <a:t>Create Custom Policies</a:t>
            </a:r>
            <a:endParaRPr lang="en-US" sz="1600" b="1" i="0">
              <a:solidFill>
                <a:srgbClr val="C9D1D9"/>
              </a:solidFill>
              <a:effectLst/>
              <a:latin typeface="-apple-system"/>
            </a:endParaRPr>
          </a:p>
          <a:p>
            <a:pPr marL="0" indent="0" algn="ctr">
              <a:buNone/>
            </a:pPr>
            <a:r>
              <a:rPr lang="en-US" sz="1100" b="0" i="0">
                <a:solidFill>
                  <a:srgbClr val="C9D1D9"/>
                </a:solidFill>
                <a:effectLst/>
                <a:latin typeface="-apple-system"/>
              </a:rPr>
              <a:t>Use custom policies in Sign Up and Sign In user journeys by incorporating dynamic 'Terms of Use' prompt</a:t>
            </a:r>
          </a:p>
          <a:p>
            <a:pPr marL="0" indent="0" algn="ctr">
              <a:buNone/>
            </a:pPr>
            <a:r>
              <a:rPr lang="en-US" sz="1600" b="1" i="0">
                <a:solidFill>
                  <a:srgbClr val="C9D1D9"/>
                </a:solidFill>
                <a:effectLst/>
                <a:latin typeface="-apple-system"/>
              </a:rPr>
              <a:t>Optional Challenge 10: </a:t>
            </a:r>
            <a:r>
              <a:rPr lang="en-US" sz="1600" b="1" i="0" u="none" strike="noStrike">
                <a:solidFill>
                  <a:srgbClr val="C9D1D9"/>
                </a:solidFill>
                <a:effectLst/>
                <a:latin typeface="-apple-system"/>
                <a:hlinkClick r:id="rId7"/>
              </a:rPr>
              <a:t>Conditional Access and MFA</a:t>
            </a:r>
            <a:endParaRPr lang="en-US" sz="1600" b="1" i="0">
              <a:solidFill>
                <a:srgbClr val="C9D1D9"/>
              </a:solidFill>
              <a:effectLst/>
              <a:latin typeface="-apple-system"/>
            </a:endParaRPr>
          </a:p>
          <a:p>
            <a:pPr marL="0" indent="0" algn="ctr">
              <a:buNone/>
            </a:pPr>
            <a:r>
              <a:rPr lang="en-US" sz="1100" b="0" i="0">
                <a:solidFill>
                  <a:srgbClr val="C9D1D9"/>
                </a:solidFill>
                <a:effectLst/>
                <a:latin typeface="-apple-system"/>
              </a:rPr>
              <a:t>Implement Multifactor Authentication by enabling Conditional Access Policies</a:t>
            </a:r>
          </a:p>
          <a:p>
            <a:endParaRPr lang="en-US"/>
          </a:p>
        </p:txBody>
      </p:sp>
      <p:sp>
        <p:nvSpPr>
          <p:cNvPr id="5" name="TextBox 4">
            <a:extLst>
              <a:ext uri="{FF2B5EF4-FFF2-40B4-BE49-F238E27FC236}">
                <a16:creationId xmlns:a16="http://schemas.microsoft.com/office/drawing/2014/main" id="{4AA500E1-C1AC-66A7-E516-C6B123469165}"/>
              </a:ext>
            </a:extLst>
          </p:cNvPr>
          <p:cNvSpPr txBox="1"/>
          <p:nvPr/>
        </p:nvSpPr>
        <p:spPr>
          <a:xfrm flipH="1">
            <a:off x="2691114" y="1526212"/>
            <a:ext cx="1342267" cy="553998"/>
          </a:xfrm>
          <a:prstGeom prst="rect">
            <a:avLst/>
          </a:prstGeom>
          <a:noFill/>
        </p:spPr>
        <p:txBody>
          <a:bodyPr wrap="square" lIns="0" tIns="0" rIns="0" bIns="0" rtlCol="0">
            <a:spAutoFit/>
          </a:bodyPr>
          <a:lstStyle/>
          <a:p>
            <a:pPr algn="l"/>
            <a:r>
              <a:rPr lang="en-US" sz="3600" spc="-50">
                <a:ln w="3175">
                  <a:noFill/>
                </a:ln>
                <a:latin typeface="+mj-lt"/>
                <a:cs typeface="Segoe UI" pitchFamily="34" charset="0"/>
              </a:rPr>
              <a:t>Day 1</a:t>
            </a:r>
          </a:p>
        </p:txBody>
      </p:sp>
      <p:sp>
        <p:nvSpPr>
          <p:cNvPr id="6" name="TextBox 5">
            <a:extLst>
              <a:ext uri="{FF2B5EF4-FFF2-40B4-BE49-F238E27FC236}">
                <a16:creationId xmlns:a16="http://schemas.microsoft.com/office/drawing/2014/main" id="{A1C73B04-C6D3-D635-0A7F-F3189E0AF622}"/>
              </a:ext>
            </a:extLst>
          </p:cNvPr>
          <p:cNvSpPr txBox="1"/>
          <p:nvPr/>
        </p:nvSpPr>
        <p:spPr>
          <a:xfrm flipH="1">
            <a:off x="8158621" y="1526212"/>
            <a:ext cx="1933394" cy="553998"/>
          </a:xfrm>
          <a:prstGeom prst="rect">
            <a:avLst/>
          </a:prstGeom>
          <a:noFill/>
        </p:spPr>
        <p:txBody>
          <a:bodyPr wrap="square" lIns="0" tIns="0" rIns="0" bIns="0" rtlCol="0">
            <a:spAutoFit/>
          </a:bodyPr>
          <a:lstStyle/>
          <a:p>
            <a:pPr algn="l"/>
            <a:r>
              <a:rPr lang="en-US" sz="3600" spc="-50">
                <a:ln w="3175">
                  <a:noFill/>
                </a:ln>
                <a:latin typeface="+mj-lt"/>
                <a:cs typeface="Segoe UI" pitchFamily="34" charset="0"/>
              </a:rPr>
              <a:t>Day 2</a:t>
            </a:r>
          </a:p>
        </p:txBody>
      </p:sp>
      <p:grpSp>
        <p:nvGrpSpPr>
          <p:cNvPr id="7" name="shield 1" descr="shield, lock">
            <a:extLst>
              <a:ext uri="{FF2B5EF4-FFF2-40B4-BE49-F238E27FC236}">
                <a16:creationId xmlns:a16="http://schemas.microsoft.com/office/drawing/2014/main" id="{582ABA4A-66EA-07FB-F63D-8CF5CAD50D4D}"/>
              </a:ext>
            </a:extLst>
          </p:cNvPr>
          <p:cNvGrpSpPr>
            <a:grpSpLocks noChangeAspect="1"/>
          </p:cNvGrpSpPr>
          <p:nvPr/>
        </p:nvGrpSpPr>
        <p:grpSpPr bwMode="auto">
          <a:xfrm>
            <a:off x="5493749" y="5008220"/>
            <a:ext cx="888261" cy="1289407"/>
            <a:chOff x="461" y="3039"/>
            <a:chExt cx="217" cy="315"/>
          </a:xfrm>
        </p:grpSpPr>
        <p:sp>
          <p:nvSpPr>
            <p:cNvPr id="8" name="AutoShape 118">
              <a:extLst>
                <a:ext uri="{FF2B5EF4-FFF2-40B4-BE49-F238E27FC236}">
                  <a16:creationId xmlns:a16="http://schemas.microsoft.com/office/drawing/2014/main" id="{F356F48D-2C49-F3BC-B3E2-FCC2FB3F52C2}"/>
                </a:ext>
              </a:extLst>
            </p:cNvPr>
            <p:cNvSpPr>
              <a:spLocks noChangeAspect="1" noChangeArrowheads="1" noTextEdit="1"/>
            </p:cNvSpPr>
            <p:nvPr/>
          </p:nvSpPr>
          <p:spPr bwMode="auto">
            <a:xfrm>
              <a:off x="461" y="3039"/>
              <a:ext cx="217"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120">
              <a:extLst>
                <a:ext uri="{FF2B5EF4-FFF2-40B4-BE49-F238E27FC236}">
                  <a16:creationId xmlns:a16="http://schemas.microsoft.com/office/drawing/2014/main" id="{60A2D651-2CE2-61BE-9BBF-601FC947F889}"/>
                </a:ext>
              </a:extLst>
            </p:cNvPr>
            <p:cNvSpPr>
              <a:spLocks/>
            </p:cNvSpPr>
            <p:nvPr/>
          </p:nvSpPr>
          <p:spPr bwMode="auto">
            <a:xfrm>
              <a:off x="460" y="3038"/>
              <a:ext cx="218" cy="316"/>
            </a:xfrm>
            <a:custGeom>
              <a:avLst/>
              <a:gdLst>
                <a:gd name="T0" fmla="*/ 131 w 262"/>
                <a:gd name="T1" fmla="*/ 0 h 382"/>
                <a:gd name="T2" fmla="*/ 0 w 262"/>
                <a:gd name="T3" fmla="*/ 49 h 382"/>
                <a:gd name="T4" fmla="*/ 0 w 262"/>
                <a:gd name="T5" fmla="*/ 279 h 382"/>
                <a:gd name="T6" fmla="*/ 130 w 262"/>
                <a:gd name="T7" fmla="*/ 382 h 382"/>
                <a:gd name="T8" fmla="*/ 262 w 262"/>
                <a:gd name="T9" fmla="*/ 280 h 382"/>
                <a:gd name="T10" fmla="*/ 262 w 262"/>
                <a:gd name="T11" fmla="*/ 49 h 382"/>
                <a:gd name="T12" fmla="*/ 132 w 262"/>
                <a:gd name="T13" fmla="*/ 0 h 382"/>
                <a:gd name="T14" fmla="*/ 131 w 262"/>
                <a:gd name="T15" fmla="*/ 0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382">
                  <a:moveTo>
                    <a:pt x="131" y="0"/>
                  </a:moveTo>
                  <a:cubicBezTo>
                    <a:pt x="91" y="23"/>
                    <a:pt x="47" y="39"/>
                    <a:pt x="0" y="49"/>
                  </a:cubicBezTo>
                  <a:cubicBezTo>
                    <a:pt x="0" y="279"/>
                    <a:pt x="0" y="279"/>
                    <a:pt x="0" y="279"/>
                  </a:cubicBezTo>
                  <a:cubicBezTo>
                    <a:pt x="130" y="382"/>
                    <a:pt x="130" y="382"/>
                    <a:pt x="130" y="382"/>
                  </a:cubicBezTo>
                  <a:cubicBezTo>
                    <a:pt x="262" y="280"/>
                    <a:pt x="262" y="280"/>
                    <a:pt x="262" y="280"/>
                  </a:cubicBezTo>
                  <a:cubicBezTo>
                    <a:pt x="262" y="49"/>
                    <a:pt x="262" y="49"/>
                    <a:pt x="262" y="49"/>
                  </a:cubicBezTo>
                  <a:cubicBezTo>
                    <a:pt x="216" y="39"/>
                    <a:pt x="172" y="23"/>
                    <a:pt x="132" y="0"/>
                  </a:cubicBezTo>
                  <a:lnTo>
                    <a:pt x="13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21">
              <a:extLst>
                <a:ext uri="{FF2B5EF4-FFF2-40B4-BE49-F238E27FC236}">
                  <a16:creationId xmlns:a16="http://schemas.microsoft.com/office/drawing/2014/main" id="{3EBA3386-F3F9-988E-ACB8-22431C8C6456}"/>
                </a:ext>
              </a:extLst>
            </p:cNvPr>
            <p:cNvSpPr>
              <a:spLocks/>
            </p:cNvSpPr>
            <p:nvPr/>
          </p:nvSpPr>
          <p:spPr bwMode="auto">
            <a:xfrm>
              <a:off x="527" y="3119"/>
              <a:ext cx="84" cy="136"/>
            </a:xfrm>
            <a:custGeom>
              <a:avLst/>
              <a:gdLst>
                <a:gd name="T0" fmla="*/ 101 w 101"/>
                <a:gd name="T1" fmla="*/ 50 h 164"/>
                <a:gd name="T2" fmla="*/ 50 w 101"/>
                <a:gd name="T3" fmla="*/ 0 h 164"/>
                <a:gd name="T4" fmla="*/ 0 w 101"/>
                <a:gd name="T5" fmla="*/ 42 h 164"/>
                <a:gd name="T6" fmla="*/ 21 w 101"/>
                <a:gd name="T7" fmla="*/ 42 h 164"/>
                <a:gd name="T8" fmla="*/ 29 w 101"/>
                <a:gd name="T9" fmla="*/ 29 h 164"/>
                <a:gd name="T10" fmla="*/ 50 w 101"/>
                <a:gd name="T11" fmla="*/ 20 h 164"/>
                <a:gd name="T12" fmla="*/ 72 w 101"/>
                <a:gd name="T13" fmla="*/ 29 h 164"/>
                <a:gd name="T14" fmla="*/ 81 w 101"/>
                <a:gd name="T15" fmla="*/ 50 h 164"/>
                <a:gd name="T16" fmla="*/ 81 w 101"/>
                <a:gd name="T17" fmla="*/ 62 h 164"/>
                <a:gd name="T18" fmla="*/ 0 w 101"/>
                <a:gd name="T19" fmla="*/ 62 h 164"/>
                <a:gd name="T20" fmla="*/ 0 w 101"/>
                <a:gd name="T21" fmla="*/ 164 h 164"/>
                <a:gd name="T22" fmla="*/ 101 w 101"/>
                <a:gd name="T23" fmla="*/ 164 h 164"/>
                <a:gd name="T24" fmla="*/ 101 w 101"/>
                <a:gd name="T25" fmla="*/ 69 h 164"/>
                <a:gd name="T26" fmla="*/ 101 w 101"/>
                <a:gd name="T27" fmla="*/ 5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164">
                  <a:moveTo>
                    <a:pt x="101" y="50"/>
                  </a:moveTo>
                  <a:cubicBezTo>
                    <a:pt x="101" y="22"/>
                    <a:pt x="78" y="0"/>
                    <a:pt x="50" y="0"/>
                  </a:cubicBezTo>
                  <a:cubicBezTo>
                    <a:pt x="25" y="0"/>
                    <a:pt x="4" y="18"/>
                    <a:pt x="0" y="42"/>
                  </a:cubicBezTo>
                  <a:cubicBezTo>
                    <a:pt x="21" y="42"/>
                    <a:pt x="21" y="42"/>
                    <a:pt x="21" y="42"/>
                  </a:cubicBezTo>
                  <a:cubicBezTo>
                    <a:pt x="23" y="37"/>
                    <a:pt x="25" y="33"/>
                    <a:pt x="29" y="29"/>
                  </a:cubicBezTo>
                  <a:cubicBezTo>
                    <a:pt x="35" y="23"/>
                    <a:pt x="42" y="20"/>
                    <a:pt x="50" y="20"/>
                  </a:cubicBezTo>
                  <a:cubicBezTo>
                    <a:pt x="58" y="20"/>
                    <a:pt x="66" y="23"/>
                    <a:pt x="72" y="29"/>
                  </a:cubicBezTo>
                  <a:cubicBezTo>
                    <a:pt x="77" y="35"/>
                    <a:pt x="81" y="42"/>
                    <a:pt x="81" y="50"/>
                  </a:cubicBezTo>
                  <a:cubicBezTo>
                    <a:pt x="81" y="52"/>
                    <a:pt x="81" y="56"/>
                    <a:pt x="81" y="62"/>
                  </a:cubicBezTo>
                  <a:cubicBezTo>
                    <a:pt x="0" y="62"/>
                    <a:pt x="0" y="62"/>
                    <a:pt x="0" y="62"/>
                  </a:cubicBezTo>
                  <a:cubicBezTo>
                    <a:pt x="0" y="164"/>
                    <a:pt x="0" y="164"/>
                    <a:pt x="0" y="164"/>
                  </a:cubicBezTo>
                  <a:cubicBezTo>
                    <a:pt x="101" y="164"/>
                    <a:pt x="101" y="164"/>
                    <a:pt x="101" y="164"/>
                  </a:cubicBezTo>
                  <a:cubicBezTo>
                    <a:pt x="101" y="69"/>
                    <a:pt x="101" y="69"/>
                    <a:pt x="101" y="69"/>
                  </a:cubicBezTo>
                  <a:cubicBezTo>
                    <a:pt x="101" y="60"/>
                    <a:pt x="101" y="52"/>
                    <a:pt x="101" y="5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Oval 122">
              <a:extLst>
                <a:ext uri="{FF2B5EF4-FFF2-40B4-BE49-F238E27FC236}">
                  <a16:creationId xmlns:a16="http://schemas.microsoft.com/office/drawing/2014/main" id="{C7FA0A66-C2F8-3C9C-6266-33636001BD24}"/>
                </a:ext>
              </a:extLst>
            </p:cNvPr>
            <p:cNvSpPr>
              <a:spLocks noChangeArrowheads="1"/>
            </p:cNvSpPr>
            <p:nvPr/>
          </p:nvSpPr>
          <p:spPr bwMode="auto">
            <a:xfrm>
              <a:off x="558" y="3203"/>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29348239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78E60-BE01-68DE-76AD-D6FDD2D7BDA9}"/>
              </a:ext>
            </a:extLst>
          </p:cNvPr>
          <p:cNvSpPr>
            <a:spLocks noGrp="1"/>
          </p:cNvSpPr>
          <p:nvPr>
            <p:ph type="title"/>
          </p:nvPr>
        </p:nvSpPr>
        <p:spPr>
          <a:xfrm>
            <a:off x="672898" y="793649"/>
            <a:ext cx="9144000" cy="498598"/>
          </a:xfrm>
        </p:spPr>
        <p:txBody>
          <a:bodyPr/>
          <a:lstStyle/>
          <a:p>
            <a:r>
              <a:rPr lang="en-US"/>
              <a:t>Prerequisites </a:t>
            </a:r>
          </a:p>
        </p:txBody>
      </p:sp>
      <p:sp>
        <p:nvSpPr>
          <p:cNvPr id="4" name="TextBox 3">
            <a:extLst>
              <a:ext uri="{FF2B5EF4-FFF2-40B4-BE49-F238E27FC236}">
                <a16:creationId xmlns:a16="http://schemas.microsoft.com/office/drawing/2014/main" id="{C682E5AD-CC0C-C4B4-6D8B-543F46218E37}"/>
              </a:ext>
            </a:extLst>
          </p:cNvPr>
          <p:cNvSpPr txBox="1"/>
          <p:nvPr/>
        </p:nvSpPr>
        <p:spPr>
          <a:xfrm>
            <a:off x="672898" y="1568490"/>
            <a:ext cx="6760922" cy="3721019"/>
          </a:xfrm>
          <a:prstGeom prst="rect">
            <a:avLst/>
          </a:prstGeom>
          <a:noFill/>
        </p:spPr>
        <p:txBody>
          <a:bodyPr wrap="square">
            <a:spAutoFit/>
          </a:bodyPr>
          <a:lstStyle/>
          <a:p>
            <a:pPr marL="342900" marR="0" lvl="0" indent="-342900" fontAlgn="base">
              <a:spcBef>
                <a:spcPts val="0"/>
              </a:spcBef>
              <a:spcAft>
                <a:spcPts val="0"/>
              </a:spcAft>
              <a:buSzPts val="1000"/>
              <a:buFont typeface="Symbol" panose="05050102010706020507" pitchFamily="18" charset="2"/>
              <a:buChar char=""/>
              <a:tabLst>
                <a:tab pos="457200" algn="l"/>
              </a:tabLst>
            </a:pPr>
            <a:r>
              <a:rPr lang="en-US" sz="1800">
                <a:effectLst/>
                <a:latin typeface="Segoe UI" panose="020B0502040204020203" pitchFamily="34" charset="0"/>
                <a:ea typeface="Calibri" panose="020F0502020204030204" pitchFamily="34" charset="0"/>
              </a:rPr>
              <a:t>Your laptop: Win, MacOS or Linux OR a development machine that you have administrator rights.</a:t>
            </a:r>
            <a:r>
              <a:rPr lang="en-US" sz="1400">
                <a:effectLst/>
                <a:latin typeface="Segoe UI" panose="020B0502040204020203" pitchFamily="34" charset="0"/>
                <a:ea typeface="Calibri" panose="020F0502020204030204" pitchFamily="34" charset="0"/>
              </a:rPr>
              <a:t> </a:t>
            </a:r>
            <a:endParaRPr lang="en-US" sz="1800">
              <a:effectLst/>
              <a:latin typeface="Calibri" panose="020F0502020204030204" pitchFamily="34" charset="0"/>
              <a:ea typeface="Calibri" panose="020F0502020204030204" pitchFamily="34"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sz="1800">
                <a:effectLst/>
                <a:latin typeface="Segoe UI" panose="020B0502040204020203" pitchFamily="34" charset="0"/>
                <a:ea typeface="Calibri" panose="020F0502020204030204" pitchFamily="34" charset="0"/>
              </a:rPr>
              <a:t>An active Azure subscription with Global Administrator access to create or modify resources and permissions.</a:t>
            </a:r>
            <a:endParaRPr lang="en-US" sz="1800">
              <a:effectLst/>
              <a:latin typeface="Calibri" panose="020F0502020204030204" pitchFamily="34" charset="0"/>
              <a:ea typeface="Calibri" panose="020F0502020204030204" pitchFamily="34" charset="0"/>
            </a:endParaRPr>
          </a:p>
          <a:p>
            <a:pPr marL="228600" marR="0" indent="457200" fontAlgn="base">
              <a:spcBef>
                <a:spcPts val="0"/>
              </a:spcBef>
              <a:spcAft>
                <a:spcPts val="0"/>
              </a:spcAft>
            </a:pPr>
            <a:r>
              <a:rPr lang="en-US" sz="1800" b="1">
                <a:effectLst/>
                <a:latin typeface="Segoe UI" panose="020B0502040204020203" pitchFamily="34" charset="0"/>
                <a:ea typeface="Calibri" panose="020F0502020204030204" pitchFamily="34" charset="0"/>
              </a:rPr>
              <a:t>OR </a:t>
            </a:r>
            <a:endParaRPr lang="en-US" sz="1800">
              <a:effectLst/>
              <a:latin typeface="Calibri" panose="020F0502020204030204" pitchFamily="34" charset="0"/>
              <a:ea typeface="Calibri" panose="020F0502020204030204" pitchFamily="34" charset="0"/>
            </a:endParaRPr>
          </a:p>
          <a:p>
            <a:pPr marL="342900" marR="0" lvl="0" indent="-342900" fontAlgn="base">
              <a:lnSpc>
                <a:spcPct val="105000"/>
              </a:lnSpc>
              <a:spcBef>
                <a:spcPts val="0"/>
              </a:spcBef>
              <a:spcAft>
                <a:spcPts val="0"/>
              </a:spcAft>
              <a:buFont typeface="Symbol" panose="05050102010706020507" pitchFamily="18" charset="2"/>
              <a:buChar char=""/>
            </a:pPr>
            <a:r>
              <a:rPr lang="en-US" sz="1800">
                <a:effectLst/>
                <a:latin typeface="Segoe UI" panose="020B0502040204020203" pitchFamily="34" charset="0"/>
                <a:ea typeface="Calibri" panose="020F0502020204030204" pitchFamily="34" charset="0"/>
                <a:cs typeface="Times New Roman" panose="02020603050405020304" pitchFamily="18" charset="0"/>
              </a:rPr>
              <a:t>Use the Azure Pass that will be provided to you during the Hackathon.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sz="1800">
                <a:effectLst/>
                <a:latin typeface="Segoe UI" panose="020B0502040204020203" pitchFamily="34" charset="0"/>
                <a:ea typeface="Calibri" panose="020F0502020204030204" pitchFamily="34" charset="0"/>
              </a:rPr>
              <a:t>Visual Studio 2019/2022 or Visual Studio Code</a:t>
            </a:r>
            <a:endParaRPr lang="en-US" sz="1800">
              <a:effectLst/>
              <a:latin typeface="Calibri" panose="020F0502020204030204" pitchFamily="34" charset="0"/>
              <a:ea typeface="Calibri" panose="020F0502020204030204" pitchFamily="34"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sz="1800">
                <a:effectLst/>
                <a:latin typeface="Segoe UI" panose="020B0502040204020203" pitchFamily="34" charset="0"/>
                <a:ea typeface="Calibri" panose="020F0502020204030204" pitchFamily="34" charset="0"/>
              </a:rPr>
              <a:t>Azure AD Premium P2 trial license</a:t>
            </a:r>
            <a:endParaRPr lang="en-US" sz="1800">
              <a:effectLst/>
              <a:latin typeface="Calibri" panose="020F0502020204030204" pitchFamily="34" charset="0"/>
              <a:ea typeface="Calibri" panose="020F0502020204030204" pitchFamily="34"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sz="1800" u="sng">
                <a:solidFill>
                  <a:srgbClr val="D59DFF"/>
                </a:solidFill>
                <a:effectLst/>
                <a:latin typeface="Segoe UI" panose="020B0502040204020203" pitchFamily="34" charset="0"/>
                <a:ea typeface="Calibri" panose="020F0502020204030204" pitchFamily="34" charset="0"/>
                <a:hlinkClick r:id="rId2">
                  <a:extLst>
                    <a:ext uri="{A12FA001-AC4F-418D-AE19-62706E023703}">
                      <ahyp:hlinkClr xmlns:ahyp="http://schemas.microsoft.com/office/drawing/2018/hyperlinkcolor" val="tx"/>
                    </a:ext>
                  </a:extLst>
                </a:hlinkClick>
              </a:rPr>
              <a:t>.NET Core 3.1 SDK</a:t>
            </a:r>
            <a:r>
              <a:rPr lang="en-US" sz="1800" u="sng">
                <a:solidFill>
                  <a:srgbClr val="D59DFF"/>
                </a:solidFill>
                <a:effectLst/>
                <a:latin typeface="Segoe UI" panose="020B0502040204020203" pitchFamily="34" charset="0"/>
                <a:ea typeface="Calibri" panose="020F0502020204030204" pitchFamily="34" charset="0"/>
              </a:rPr>
              <a:t> and </a:t>
            </a:r>
            <a:r>
              <a:rPr lang="en-US" sz="1800" u="sng">
                <a:solidFill>
                  <a:srgbClr val="D59DFF"/>
                </a:solidFill>
                <a:effectLst/>
                <a:latin typeface="Segoe UI" panose="020B0502040204020203" pitchFamily="34" charset="0"/>
                <a:ea typeface="Calibri" panose="020F0502020204030204" pitchFamily="34" charset="0"/>
                <a:hlinkClick r:id="rId3">
                  <a:extLst>
                    <a:ext uri="{A12FA001-AC4F-418D-AE19-62706E023703}">
                      <ahyp:hlinkClr xmlns:ahyp="http://schemas.microsoft.com/office/drawing/2018/hyperlinkcolor" val="tx"/>
                    </a:ext>
                  </a:extLst>
                </a:hlinkClick>
              </a:rPr>
              <a:t>.NET 6 SDK</a:t>
            </a:r>
            <a:r>
              <a:rPr lang="en-US" sz="1800" u="sng">
                <a:solidFill>
                  <a:srgbClr val="D59DFF"/>
                </a:solidFill>
                <a:effectLst/>
                <a:latin typeface="Segoe UI" panose="020B0502040204020203" pitchFamily="34" charset="0"/>
                <a:ea typeface="Calibri" panose="020F0502020204030204" pitchFamily="34" charset="0"/>
              </a:rPr>
              <a:t> </a:t>
            </a:r>
            <a:endParaRPr lang="en-US" sz="1800">
              <a:solidFill>
                <a:srgbClr val="D59DFF"/>
              </a:solidFill>
              <a:effectLst/>
              <a:latin typeface="Calibri" panose="020F0502020204030204" pitchFamily="34" charset="0"/>
              <a:ea typeface="Calibri" panose="020F0502020204030204" pitchFamily="34"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sz="1800" u="sng">
                <a:solidFill>
                  <a:srgbClr val="D59DFF"/>
                </a:solidFill>
                <a:effectLst/>
                <a:latin typeface="Segoe UI" panose="020B0502040204020203" pitchFamily="34" charset="0"/>
                <a:ea typeface="Calibri" panose="020F0502020204030204" pitchFamily="34" charset="0"/>
                <a:hlinkClick r:id="rId4">
                  <a:extLst>
                    <a:ext uri="{A12FA001-AC4F-418D-AE19-62706E023703}">
                      <ahyp:hlinkClr xmlns:ahyp="http://schemas.microsoft.com/office/drawing/2018/hyperlinkcolor" val="tx"/>
                    </a:ext>
                  </a:extLst>
                </a:hlinkClick>
              </a:rPr>
              <a:t>Azure CLI</a:t>
            </a:r>
            <a:r>
              <a:rPr lang="en-US" sz="1800" u="sng">
                <a:solidFill>
                  <a:srgbClr val="D59DFF"/>
                </a:solidFill>
                <a:effectLst/>
                <a:latin typeface="Segoe UI" panose="020B0502040204020203" pitchFamily="34" charset="0"/>
                <a:ea typeface="Calibri" panose="020F0502020204030204" pitchFamily="34" charset="0"/>
              </a:rPr>
              <a:t>  </a:t>
            </a:r>
            <a:endParaRPr lang="en-US" sz="1800">
              <a:solidFill>
                <a:srgbClr val="D59DFF"/>
              </a:solidFill>
              <a:effectLst/>
              <a:latin typeface="Calibri" panose="020F0502020204030204" pitchFamily="34" charset="0"/>
              <a:ea typeface="Calibri" panose="020F0502020204030204" pitchFamily="34"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sz="1800" u="sng">
                <a:solidFill>
                  <a:srgbClr val="D59DFF"/>
                </a:solidFill>
                <a:effectLst/>
                <a:latin typeface="Segoe UI" panose="020B0502040204020203" pitchFamily="34" charset="0"/>
                <a:ea typeface="Calibri" panose="020F0502020204030204" pitchFamily="34" charset="0"/>
                <a:hlinkClick r:id="rId5">
                  <a:extLst>
                    <a:ext uri="{A12FA001-AC4F-418D-AE19-62706E023703}">
                      <ahyp:hlinkClr xmlns:ahyp="http://schemas.microsoft.com/office/drawing/2018/hyperlinkcolor" val="tx"/>
                    </a:ext>
                  </a:extLst>
                </a:hlinkClick>
              </a:rPr>
              <a:t>PowerShell </a:t>
            </a:r>
            <a:r>
              <a:rPr lang="en-US" sz="1800" u="sng">
                <a:solidFill>
                  <a:srgbClr val="D59DFF"/>
                </a:solidFill>
                <a:effectLst/>
                <a:latin typeface="Segoe UI" panose="020B0502040204020203" pitchFamily="34" charset="0"/>
                <a:ea typeface="Calibri" panose="020F0502020204030204" pitchFamily="34" charset="0"/>
              </a:rPr>
              <a:t> </a:t>
            </a:r>
            <a:endParaRPr lang="en-US" sz="1800">
              <a:solidFill>
                <a:srgbClr val="D59DFF"/>
              </a:solidFill>
              <a:effectLst/>
              <a:latin typeface="Calibri" panose="020F0502020204030204" pitchFamily="34" charset="0"/>
              <a:ea typeface="Calibri" panose="020F0502020204030204" pitchFamily="34" charset="0"/>
            </a:endParaRPr>
          </a:p>
          <a:p>
            <a:pPr marL="342900" marR="0" lvl="0" indent="-342900" fontAlgn="base">
              <a:spcBef>
                <a:spcPts val="0"/>
              </a:spcBef>
              <a:spcAft>
                <a:spcPts val="0"/>
              </a:spcAft>
              <a:buSzPts val="1000"/>
              <a:buFont typeface="Symbol" panose="05050102010706020507" pitchFamily="18" charset="2"/>
              <a:buChar char=""/>
              <a:tabLst>
                <a:tab pos="457200" algn="l"/>
              </a:tabLst>
            </a:pPr>
            <a:r>
              <a:rPr lang="en-US" sz="1800" u="sng">
                <a:solidFill>
                  <a:srgbClr val="D59DFF"/>
                </a:solidFill>
                <a:effectLst/>
                <a:latin typeface="Segoe UI" panose="020B0502040204020203" pitchFamily="34" charset="0"/>
                <a:ea typeface="Calibri" panose="020F0502020204030204" pitchFamily="34" charset="0"/>
                <a:hlinkClick r:id="rId6">
                  <a:extLst>
                    <a:ext uri="{A12FA001-AC4F-418D-AE19-62706E023703}">
                      <ahyp:hlinkClr xmlns:ahyp="http://schemas.microsoft.com/office/drawing/2018/hyperlinkcolor" val="tx"/>
                    </a:ext>
                  </a:extLst>
                </a:hlinkClick>
              </a:rPr>
              <a:t>Git Client</a:t>
            </a:r>
            <a:r>
              <a:rPr lang="en-US" sz="1800" u="sng">
                <a:solidFill>
                  <a:srgbClr val="D59DFF"/>
                </a:solidFill>
                <a:effectLst/>
                <a:latin typeface="Segoe UI" panose="020B0502040204020203" pitchFamily="34" charset="0"/>
                <a:ea typeface="Calibri" panose="020F0502020204030204" pitchFamily="34" charset="0"/>
              </a:rPr>
              <a:t> </a:t>
            </a:r>
            <a:endParaRPr lang="en-US" sz="1800">
              <a:solidFill>
                <a:srgbClr val="D59DFF"/>
              </a:solidFill>
              <a:effectLst/>
              <a:latin typeface="Calibri" panose="020F0502020204030204" pitchFamily="34" charset="0"/>
              <a:ea typeface="Calibri" panose="020F0502020204030204" pitchFamily="34" charset="0"/>
            </a:endParaRPr>
          </a:p>
        </p:txBody>
      </p:sp>
      <p:sp>
        <p:nvSpPr>
          <p:cNvPr id="3" name="TextBox 2">
            <a:extLst>
              <a:ext uri="{FF2B5EF4-FFF2-40B4-BE49-F238E27FC236}">
                <a16:creationId xmlns:a16="http://schemas.microsoft.com/office/drawing/2014/main" id="{948A2B9E-67A1-29ED-FF13-5C172F2801EE}"/>
              </a:ext>
            </a:extLst>
          </p:cNvPr>
          <p:cNvSpPr txBox="1"/>
          <p:nvPr/>
        </p:nvSpPr>
        <p:spPr>
          <a:xfrm>
            <a:off x="8699326" y="2567225"/>
            <a:ext cx="2749463" cy="2708434"/>
          </a:xfrm>
          <a:prstGeom prst="rect">
            <a:avLst/>
          </a:prstGeom>
          <a:noFill/>
        </p:spPr>
        <p:txBody>
          <a:bodyPr wrap="square" lIns="0" tIns="0" rIns="0" bIns="0" rtlCol="0">
            <a:spAutoFit/>
          </a:bodyPr>
          <a:lstStyle/>
          <a:p>
            <a:pPr algn="ctr"/>
            <a:r>
              <a:rPr lang="en-US" sz="3200" b="1" dirty="0">
                <a:solidFill>
                  <a:srgbClr val="D59DFF"/>
                </a:solidFill>
              </a:rPr>
              <a:t>Claim your Azure Pass!</a:t>
            </a:r>
            <a:endParaRPr lang="pl-PL" sz="3200" b="1" dirty="0">
              <a:solidFill>
                <a:srgbClr val="D59DFF"/>
              </a:solidFill>
            </a:endParaRPr>
          </a:p>
          <a:p>
            <a:pPr algn="ctr"/>
            <a:endParaRPr lang="pl-PL" sz="3200" b="1" dirty="0">
              <a:solidFill>
                <a:srgbClr val="D59DFF"/>
              </a:solidFill>
            </a:endParaRPr>
          </a:p>
          <a:p>
            <a:pPr algn="ctr"/>
            <a:r>
              <a:rPr lang="pl-PL" sz="2000" b="1" dirty="0">
                <a:solidFill>
                  <a:srgbClr val="D83B01"/>
                </a:solidFill>
              </a:rPr>
              <a:t>But remember to create a tenant and global admin account first!</a:t>
            </a:r>
            <a:endParaRPr lang="en-US" sz="2000" b="1" dirty="0">
              <a:solidFill>
                <a:srgbClr val="D83B01"/>
              </a:solidFill>
            </a:endParaRPr>
          </a:p>
        </p:txBody>
      </p:sp>
    </p:spTree>
    <p:extLst>
      <p:ext uri="{BB962C8B-B14F-4D97-AF65-F5344CB8AC3E}">
        <p14:creationId xmlns:p14="http://schemas.microsoft.com/office/powerpoint/2010/main" val="1547277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EAABF-BD98-EFEC-A623-667404D7F92C}"/>
              </a:ext>
            </a:extLst>
          </p:cNvPr>
          <p:cNvSpPr>
            <a:spLocks noGrp="1"/>
          </p:cNvSpPr>
          <p:nvPr>
            <p:ph type="title"/>
          </p:nvPr>
        </p:nvSpPr>
        <p:spPr>
          <a:xfrm>
            <a:off x="4032154" y="1127259"/>
            <a:ext cx="4127692" cy="553998"/>
          </a:xfrm>
        </p:spPr>
        <p:txBody>
          <a:bodyPr/>
          <a:lstStyle/>
          <a:p>
            <a:r>
              <a:rPr lang="pl-PL" dirty="0"/>
              <a:t>Exam vouchers</a:t>
            </a:r>
            <a:endParaRPr lang="en-US" dirty="0"/>
          </a:p>
        </p:txBody>
      </p:sp>
      <p:sp>
        <p:nvSpPr>
          <p:cNvPr id="3" name="TextBox 2">
            <a:extLst>
              <a:ext uri="{FF2B5EF4-FFF2-40B4-BE49-F238E27FC236}">
                <a16:creationId xmlns:a16="http://schemas.microsoft.com/office/drawing/2014/main" id="{AF89FD9E-2155-2A65-E8E0-532ECA8FF869}"/>
              </a:ext>
            </a:extLst>
          </p:cNvPr>
          <p:cNvSpPr txBox="1"/>
          <p:nvPr/>
        </p:nvSpPr>
        <p:spPr>
          <a:xfrm>
            <a:off x="894522" y="2077278"/>
            <a:ext cx="11062251" cy="3447098"/>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3200" dirty="0"/>
              <a:t>Here is the </a:t>
            </a:r>
            <a:r>
              <a:rPr lang="en-US" sz="3200" u="sng" dirty="0">
                <a:solidFill>
                  <a:srgbClr val="000000"/>
                </a:solidFill>
                <a:effectLst/>
                <a:latin typeface="Calibri" panose="020F0502020204030204" pitchFamily="34" charset="0"/>
                <a:ea typeface="Times New Roman" panose="02020603050405020304" pitchFamily="18" charset="0"/>
                <a:hlinkClick r:id="rId2"/>
              </a:rPr>
              <a:t>Form</a:t>
            </a:r>
            <a:r>
              <a:rPr lang="en-US" sz="3200" dirty="0"/>
              <a:t>, through which </a:t>
            </a:r>
            <a:r>
              <a:rPr lang="pl-PL" sz="3200" dirty="0"/>
              <a:t>you</a:t>
            </a:r>
            <a:r>
              <a:rPr lang="en-US" sz="3200" dirty="0"/>
              <a:t> can request for the voucher. </a:t>
            </a:r>
            <a:endParaRPr lang="pl-PL" sz="3200" dirty="0"/>
          </a:p>
          <a:p>
            <a:pPr marL="342900" indent="-342900" algn="l">
              <a:buFont typeface="Arial" panose="020B0604020202020204" pitchFamily="34" charset="0"/>
              <a:buChar char="•"/>
            </a:pPr>
            <a:r>
              <a:rPr lang="en-US" sz="3200" dirty="0"/>
              <a:t>It will be approved only to participating persons (they can share it with colleagues withing the company).  Gift letter should be signed by the partner through  Power Automate process and utilization is traced.</a:t>
            </a:r>
            <a:endParaRPr lang="pl-PL" sz="3200" dirty="0"/>
          </a:p>
          <a:p>
            <a:pPr marL="342900" indent="-342900" algn="l">
              <a:buFont typeface="Arial" panose="020B0604020202020204" pitchFamily="34" charset="0"/>
              <a:buChar char="•"/>
            </a:pPr>
            <a:r>
              <a:rPr lang="en-US" sz="3200" dirty="0"/>
              <a:t> Vouchers are valid to use till Dec 31.</a:t>
            </a:r>
          </a:p>
        </p:txBody>
      </p:sp>
    </p:spTree>
    <p:extLst>
      <p:ext uri="{BB962C8B-B14F-4D97-AF65-F5344CB8AC3E}">
        <p14:creationId xmlns:p14="http://schemas.microsoft.com/office/powerpoint/2010/main" val="23430767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EAABF-BD98-EFEC-A623-667404D7F92C}"/>
              </a:ext>
            </a:extLst>
          </p:cNvPr>
          <p:cNvSpPr>
            <a:spLocks noGrp="1"/>
          </p:cNvSpPr>
          <p:nvPr>
            <p:ph type="title"/>
          </p:nvPr>
        </p:nvSpPr>
        <p:spPr>
          <a:xfrm>
            <a:off x="4032154" y="850260"/>
            <a:ext cx="5111846" cy="1107996"/>
          </a:xfrm>
        </p:spPr>
        <p:txBody>
          <a:bodyPr/>
          <a:lstStyle/>
          <a:p>
            <a:r>
              <a:rPr lang="pl-PL" dirty="0"/>
              <a:t>Please, give us feedack </a:t>
            </a:r>
            <a:r>
              <a:rPr lang="pl-PL" dirty="0">
                <a:sym typeface="Wingdings" panose="05000000000000000000" pitchFamily="2" charset="2"/>
              </a:rPr>
              <a:t></a:t>
            </a:r>
            <a:endParaRPr lang="en-US" dirty="0"/>
          </a:p>
        </p:txBody>
      </p:sp>
      <p:sp>
        <p:nvSpPr>
          <p:cNvPr id="3" name="TextBox 2">
            <a:extLst>
              <a:ext uri="{FF2B5EF4-FFF2-40B4-BE49-F238E27FC236}">
                <a16:creationId xmlns:a16="http://schemas.microsoft.com/office/drawing/2014/main" id="{AF89FD9E-2155-2A65-E8E0-532ECA8FF869}"/>
              </a:ext>
            </a:extLst>
          </p:cNvPr>
          <p:cNvSpPr txBox="1"/>
          <p:nvPr/>
        </p:nvSpPr>
        <p:spPr>
          <a:xfrm>
            <a:off x="981692" y="3182778"/>
            <a:ext cx="11062251" cy="492443"/>
          </a:xfrm>
          <a:prstGeom prst="rect">
            <a:avLst/>
          </a:prstGeom>
          <a:noFill/>
        </p:spPr>
        <p:txBody>
          <a:bodyPr wrap="square" lIns="0" tIns="0" rIns="0" bIns="0" rtlCol="0">
            <a:spAutoFit/>
          </a:bodyPr>
          <a:lstStyle/>
          <a:p>
            <a:pPr algn="l"/>
            <a:r>
              <a:rPr lang="en-US" sz="3200" dirty="0"/>
              <a:t>Feedback Form [Add URL] </a:t>
            </a:r>
          </a:p>
        </p:txBody>
      </p:sp>
    </p:spTree>
    <p:extLst>
      <p:ext uri="{BB962C8B-B14F-4D97-AF65-F5344CB8AC3E}">
        <p14:creationId xmlns:p14="http://schemas.microsoft.com/office/powerpoint/2010/main" val="37400951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iagram of third-party identities federating to Azure AD B2C.">
            <a:extLst>
              <a:ext uri="{FF2B5EF4-FFF2-40B4-BE49-F238E27FC236}">
                <a16:creationId xmlns:a16="http://schemas.microsoft.com/office/drawing/2014/main" id="{B4688DDE-E9DA-921D-350E-30342DED3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9792" y="1892848"/>
            <a:ext cx="5742813" cy="34682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5E1EA21-2D0E-2203-2E23-D4DCB6329E90}"/>
              </a:ext>
            </a:extLst>
          </p:cNvPr>
          <p:cNvPicPr>
            <a:picLocks noChangeAspect="1"/>
          </p:cNvPicPr>
          <p:nvPr/>
        </p:nvPicPr>
        <p:blipFill>
          <a:blip r:embed="rId3"/>
          <a:stretch>
            <a:fillRect/>
          </a:stretch>
        </p:blipFill>
        <p:spPr>
          <a:xfrm>
            <a:off x="281836" y="1892848"/>
            <a:ext cx="5712662" cy="3468292"/>
          </a:xfrm>
          <a:prstGeom prst="rect">
            <a:avLst/>
          </a:prstGeom>
        </p:spPr>
      </p:pic>
      <p:sp>
        <p:nvSpPr>
          <p:cNvPr id="3" name="TextBox 2">
            <a:extLst>
              <a:ext uri="{FF2B5EF4-FFF2-40B4-BE49-F238E27FC236}">
                <a16:creationId xmlns:a16="http://schemas.microsoft.com/office/drawing/2014/main" id="{3FA5EB0F-8436-9F92-778A-A2E3F6AADD94}"/>
              </a:ext>
            </a:extLst>
          </p:cNvPr>
          <p:cNvSpPr txBox="1"/>
          <p:nvPr/>
        </p:nvSpPr>
        <p:spPr>
          <a:xfrm>
            <a:off x="1732134" y="1473226"/>
            <a:ext cx="3628142" cy="307777"/>
          </a:xfrm>
          <a:prstGeom prst="rect">
            <a:avLst/>
          </a:prstGeom>
          <a:noFill/>
        </p:spPr>
        <p:txBody>
          <a:bodyPr wrap="square" lIns="0" tIns="0" rIns="0" bIns="0" rtlCol="0">
            <a:spAutoFit/>
          </a:bodyPr>
          <a:lstStyle/>
          <a:p>
            <a:pPr algn="l"/>
            <a:r>
              <a:rPr lang="en-US" sz="2000" b="1"/>
              <a:t>Azure AD B2B Collaboration</a:t>
            </a:r>
          </a:p>
        </p:txBody>
      </p:sp>
      <p:sp>
        <p:nvSpPr>
          <p:cNvPr id="4" name="TextBox 3">
            <a:extLst>
              <a:ext uri="{FF2B5EF4-FFF2-40B4-BE49-F238E27FC236}">
                <a16:creationId xmlns:a16="http://schemas.microsoft.com/office/drawing/2014/main" id="{9ED22F1F-C37C-A2B2-E82D-4ABC8ED95D34}"/>
              </a:ext>
            </a:extLst>
          </p:cNvPr>
          <p:cNvSpPr txBox="1"/>
          <p:nvPr/>
        </p:nvSpPr>
        <p:spPr>
          <a:xfrm>
            <a:off x="8256740" y="1473226"/>
            <a:ext cx="2129424" cy="307777"/>
          </a:xfrm>
          <a:prstGeom prst="rect">
            <a:avLst/>
          </a:prstGeom>
          <a:noFill/>
        </p:spPr>
        <p:txBody>
          <a:bodyPr wrap="square" lIns="0" tIns="0" rIns="0" bIns="0" rtlCol="0">
            <a:spAutoFit/>
          </a:bodyPr>
          <a:lstStyle/>
          <a:p>
            <a:pPr algn="l"/>
            <a:r>
              <a:rPr lang="en-US" sz="2000" b="1"/>
              <a:t>Azure AD B2C</a:t>
            </a:r>
          </a:p>
        </p:txBody>
      </p:sp>
      <p:sp>
        <p:nvSpPr>
          <p:cNvPr id="5" name="TextBox 4">
            <a:extLst>
              <a:ext uri="{FF2B5EF4-FFF2-40B4-BE49-F238E27FC236}">
                <a16:creationId xmlns:a16="http://schemas.microsoft.com/office/drawing/2014/main" id="{3C3F729F-3F19-32E1-1A0E-A154100436D5}"/>
              </a:ext>
            </a:extLst>
          </p:cNvPr>
          <p:cNvSpPr txBox="1"/>
          <p:nvPr/>
        </p:nvSpPr>
        <p:spPr>
          <a:xfrm>
            <a:off x="4734852" y="444673"/>
            <a:ext cx="2949879" cy="615553"/>
          </a:xfrm>
          <a:prstGeom prst="rect">
            <a:avLst/>
          </a:prstGeom>
          <a:noFill/>
        </p:spPr>
        <p:txBody>
          <a:bodyPr wrap="square" lIns="0" tIns="0" rIns="0" bIns="0" rtlCol="0">
            <a:spAutoFit/>
          </a:bodyPr>
          <a:lstStyle/>
          <a:p>
            <a:pPr algn="l"/>
            <a:r>
              <a:rPr lang="en-US" sz="4000" b="1"/>
              <a:t>Let’s Start!</a:t>
            </a:r>
          </a:p>
        </p:txBody>
      </p:sp>
      <p:sp>
        <p:nvSpPr>
          <p:cNvPr id="7" name="TextBox 6">
            <a:extLst>
              <a:ext uri="{FF2B5EF4-FFF2-40B4-BE49-F238E27FC236}">
                <a16:creationId xmlns:a16="http://schemas.microsoft.com/office/drawing/2014/main" id="{864D53AB-F829-BB92-ADA3-9A5FC9964DEF}"/>
              </a:ext>
            </a:extLst>
          </p:cNvPr>
          <p:cNvSpPr txBox="1"/>
          <p:nvPr/>
        </p:nvSpPr>
        <p:spPr>
          <a:xfrm>
            <a:off x="281836" y="5361140"/>
            <a:ext cx="5654101" cy="261610"/>
          </a:xfrm>
          <a:prstGeom prst="rect">
            <a:avLst/>
          </a:prstGeom>
          <a:noFill/>
        </p:spPr>
        <p:txBody>
          <a:bodyPr wrap="square">
            <a:spAutoFit/>
          </a:bodyPr>
          <a:lstStyle/>
          <a:p>
            <a:r>
              <a:rPr lang="en-US" sz="1050">
                <a:hlinkClick r:id="rId4"/>
              </a:rPr>
              <a:t>B2B collaboration overview - Azure AD - Microsoft </a:t>
            </a:r>
            <a:r>
              <a:rPr lang="en-US" sz="1050" err="1">
                <a:hlinkClick r:id="rId4"/>
              </a:rPr>
              <a:t>Entra</a:t>
            </a:r>
            <a:r>
              <a:rPr lang="en-US" sz="1050">
                <a:hlinkClick r:id="rId4"/>
              </a:rPr>
              <a:t> | Microsoft Learn</a:t>
            </a:r>
            <a:endParaRPr lang="en-US" sz="1050"/>
          </a:p>
        </p:txBody>
      </p:sp>
      <p:sp>
        <p:nvSpPr>
          <p:cNvPr id="9" name="TextBox 8">
            <a:extLst>
              <a:ext uri="{FF2B5EF4-FFF2-40B4-BE49-F238E27FC236}">
                <a16:creationId xmlns:a16="http://schemas.microsoft.com/office/drawing/2014/main" id="{33B4E931-DC35-9276-9AFA-146B968D2FB3}"/>
              </a:ext>
            </a:extLst>
          </p:cNvPr>
          <p:cNvSpPr txBox="1"/>
          <p:nvPr/>
        </p:nvSpPr>
        <p:spPr>
          <a:xfrm>
            <a:off x="6148714" y="5361140"/>
            <a:ext cx="6760922" cy="261610"/>
          </a:xfrm>
          <a:prstGeom prst="rect">
            <a:avLst/>
          </a:prstGeom>
          <a:noFill/>
        </p:spPr>
        <p:txBody>
          <a:bodyPr wrap="square">
            <a:spAutoFit/>
          </a:bodyPr>
          <a:lstStyle/>
          <a:p>
            <a:r>
              <a:rPr lang="en-US" sz="1050">
                <a:hlinkClick r:id="rId5"/>
              </a:rPr>
              <a:t>Technical and feature overview - Azure Active Directory B2C | Microsoft Learn</a:t>
            </a:r>
            <a:endParaRPr lang="en-US" sz="1050"/>
          </a:p>
        </p:txBody>
      </p:sp>
      <p:sp>
        <p:nvSpPr>
          <p:cNvPr id="6" name="TextBox 5">
            <a:extLst>
              <a:ext uri="{FF2B5EF4-FFF2-40B4-BE49-F238E27FC236}">
                <a16:creationId xmlns:a16="http://schemas.microsoft.com/office/drawing/2014/main" id="{E4C76A3A-DBAC-F514-7A52-DE9E70765EE7}"/>
              </a:ext>
            </a:extLst>
          </p:cNvPr>
          <p:cNvSpPr txBox="1"/>
          <p:nvPr/>
        </p:nvSpPr>
        <p:spPr>
          <a:xfrm>
            <a:off x="1977908" y="6193762"/>
            <a:ext cx="8926825" cy="615553"/>
          </a:xfrm>
          <a:prstGeom prst="rect">
            <a:avLst/>
          </a:prstGeom>
          <a:noFill/>
        </p:spPr>
        <p:txBody>
          <a:bodyPr wrap="square" lIns="0" tIns="0" rIns="0" bIns="0" rtlCol="0">
            <a:spAutoFit/>
          </a:bodyPr>
          <a:lstStyle/>
          <a:p>
            <a:r>
              <a:rPr lang="en-US" sz="2000" b="1" dirty="0"/>
              <a:t>You will find the </a:t>
            </a:r>
            <a:r>
              <a:rPr lang="en-US" sz="2000" b="1"/>
              <a:t>challenges for </a:t>
            </a:r>
            <a:r>
              <a:rPr lang="en-US" sz="2000" b="1" dirty="0"/>
              <a:t>Day 1 &amp; 2 here: </a:t>
            </a:r>
            <a:r>
              <a:rPr lang="en-US" sz="2000" b="1" i="0" u="none" strike="noStrike" dirty="0">
                <a:solidFill>
                  <a:srgbClr val="4F52B2"/>
                </a:solidFill>
                <a:effectLst/>
                <a:latin typeface="-apple-system"/>
                <a:hlinkClick r:id="rId6" tooltip="https://aka.ms/idhackathon"/>
              </a:rPr>
              <a:t>https://aka.ms/idhackathon</a:t>
            </a:r>
            <a:endParaRPr lang="en-US" sz="2000" b="1" dirty="0"/>
          </a:p>
          <a:p>
            <a:pPr algn="l"/>
            <a:r>
              <a:rPr lang="en-US" sz="2000" dirty="0"/>
              <a:t> </a:t>
            </a:r>
          </a:p>
        </p:txBody>
      </p:sp>
    </p:spTree>
    <p:extLst>
      <p:ext uri="{BB962C8B-B14F-4D97-AF65-F5344CB8AC3E}">
        <p14:creationId xmlns:p14="http://schemas.microsoft.com/office/powerpoint/2010/main" val="859783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4A57D-C2A0-23FC-6FBE-19DFCF9B4A49}"/>
              </a:ext>
            </a:extLst>
          </p:cNvPr>
          <p:cNvSpPr>
            <a:spLocks noGrp="1"/>
          </p:cNvSpPr>
          <p:nvPr>
            <p:ph type="title"/>
          </p:nvPr>
        </p:nvSpPr>
        <p:spPr>
          <a:xfrm>
            <a:off x="3955883" y="416147"/>
            <a:ext cx="3923722" cy="498598"/>
          </a:xfrm>
        </p:spPr>
        <p:txBody>
          <a:bodyPr/>
          <a:lstStyle/>
          <a:p>
            <a:r>
              <a:rPr lang="en-US"/>
              <a:t>Hackathon Format</a:t>
            </a:r>
          </a:p>
        </p:txBody>
      </p:sp>
      <p:sp>
        <p:nvSpPr>
          <p:cNvPr id="3" name="Text Placeholder 2">
            <a:extLst>
              <a:ext uri="{FF2B5EF4-FFF2-40B4-BE49-F238E27FC236}">
                <a16:creationId xmlns:a16="http://schemas.microsoft.com/office/drawing/2014/main" id="{68507BD3-C05C-2A66-6D92-83DA1BA45479}"/>
              </a:ext>
            </a:extLst>
          </p:cNvPr>
          <p:cNvSpPr>
            <a:spLocks noGrp="1"/>
          </p:cNvSpPr>
          <p:nvPr>
            <p:ph type="body" sz="quarter" idx="12"/>
          </p:nvPr>
        </p:nvSpPr>
        <p:spPr>
          <a:xfrm>
            <a:off x="377111" y="1498979"/>
            <a:ext cx="11081267" cy="5109091"/>
          </a:xfrm>
        </p:spPr>
        <p:txBody>
          <a:bodyPr/>
          <a:lstStyle/>
          <a:p>
            <a:pPr algn="ctr">
              <a:spcBef>
                <a:spcPts val="1200"/>
              </a:spcBef>
              <a:spcAft>
                <a:spcPts val="1200"/>
              </a:spcAft>
            </a:pPr>
            <a:r>
              <a:rPr lang="en-US" sz="2400">
                <a:cs typeface="Segoe UI Light" panose="020B0502040204020203" pitchFamily="34" charset="0"/>
              </a:rPr>
              <a:t>Challenge-based hackathon format</a:t>
            </a:r>
          </a:p>
          <a:p>
            <a:pPr algn="ctr">
              <a:spcBef>
                <a:spcPts val="1200"/>
              </a:spcBef>
              <a:spcAft>
                <a:spcPts val="1200"/>
              </a:spcAft>
            </a:pPr>
            <a:r>
              <a:rPr lang="en-US" sz="2400">
                <a:cs typeface="Segoe UI Light" panose="020B0502040204020203" pitchFamily="34" charset="0"/>
              </a:rPr>
              <a:t>Challenges describe </a:t>
            </a:r>
            <a:r>
              <a:rPr lang="en-US" sz="2400" b="1">
                <a:cs typeface="Segoe UI Light" panose="020B0502040204020203" pitchFamily="34" charset="0"/>
              </a:rPr>
              <a:t>high-level tasks and goals to be accomplished</a:t>
            </a:r>
            <a:endParaRPr lang="en-US" sz="2400" b="1">
              <a:cs typeface="Calibri"/>
            </a:endParaRPr>
          </a:p>
          <a:p>
            <a:pPr algn="ctr">
              <a:spcBef>
                <a:spcPts val="1200"/>
              </a:spcBef>
              <a:spcAft>
                <a:spcPts val="1200"/>
              </a:spcAft>
            </a:pPr>
            <a:r>
              <a:rPr lang="en-US" sz="2400">
                <a:cs typeface="Segoe UI Light" panose="020B0502040204020203" pitchFamily="34" charset="0"/>
              </a:rPr>
              <a:t>Challenges are not step-by-step labs. </a:t>
            </a:r>
            <a:endParaRPr lang="en-US" sz="2400">
              <a:cs typeface="Calibri"/>
            </a:endParaRPr>
          </a:p>
          <a:p>
            <a:pPr algn="ctr">
              <a:spcBef>
                <a:spcPts val="1200"/>
              </a:spcBef>
              <a:spcAft>
                <a:spcPts val="1200"/>
              </a:spcAft>
            </a:pPr>
            <a:r>
              <a:rPr lang="en-US" sz="2400">
                <a:cs typeface="Segoe UI Light" panose="020B0502040204020203" pitchFamily="34" charset="0"/>
              </a:rPr>
              <a:t>By having to “figure it out”, attendee knowledge retention is greater</a:t>
            </a:r>
            <a:endParaRPr lang="en-US" sz="2400">
              <a:cs typeface="Calibri"/>
            </a:endParaRPr>
          </a:p>
          <a:p>
            <a:pPr algn="ctr">
              <a:spcBef>
                <a:spcPts val="1200"/>
              </a:spcBef>
              <a:spcAft>
                <a:spcPts val="1200"/>
              </a:spcAft>
            </a:pPr>
            <a:r>
              <a:rPr lang="en-US" sz="2400">
                <a:cs typeface="Segoe UI Light" panose="020B0502040204020203" pitchFamily="34" charset="0"/>
              </a:rPr>
              <a:t>Attendees work in squads of </a:t>
            </a:r>
            <a:r>
              <a:rPr lang="en-US" sz="2400" b="1">
                <a:cs typeface="Segoe UI Light" panose="020B0502040204020203" pitchFamily="34" charset="0"/>
              </a:rPr>
              <a:t>3 to 5 people </a:t>
            </a:r>
            <a:r>
              <a:rPr lang="en-US" sz="2400">
                <a:cs typeface="Segoe UI Light" panose="020B0502040204020203" pitchFamily="34" charset="0"/>
              </a:rPr>
              <a:t>to solve the challenges</a:t>
            </a:r>
            <a:endParaRPr lang="en-US" sz="2400">
              <a:cs typeface="Calibri"/>
            </a:endParaRPr>
          </a:p>
          <a:p>
            <a:pPr algn="ctr">
              <a:spcBef>
                <a:spcPts val="1200"/>
              </a:spcBef>
              <a:spcAft>
                <a:spcPts val="1200"/>
              </a:spcAft>
            </a:pPr>
            <a:r>
              <a:rPr lang="en-US" sz="2400">
                <a:cs typeface="Segoe UI Light" panose="020B0502040204020203" pitchFamily="34" charset="0"/>
              </a:rPr>
              <a:t>Attendees “learn from” and “share with” each other.</a:t>
            </a:r>
            <a:endParaRPr lang="en-US" sz="2400">
              <a:cs typeface="Calibri"/>
            </a:endParaRPr>
          </a:p>
          <a:p>
            <a:pPr algn="ctr">
              <a:spcBef>
                <a:spcPts val="1200"/>
              </a:spcBef>
              <a:spcAft>
                <a:spcPts val="1200"/>
              </a:spcAft>
            </a:pPr>
            <a:r>
              <a:rPr lang="en-US" sz="2400" b="1">
                <a:cs typeface="Segoe UI Light" panose="020B0502040204020203" pitchFamily="34" charset="0"/>
              </a:rPr>
              <a:t>Coaches provide technical guidance, but not answers to the squads</a:t>
            </a:r>
            <a:endParaRPr lang="en-US" sz="2400" b="1">
              <a:cs typeface="Calibri"/>
            </a:endParaRPr>
          </a:p>
          <a:p>
            <a:pPr algn="ctr">
              <a:spcBef>
                <a:spcPts val="1200"/>
              </a:spcBef>
              <a:spcAft>
                <a:spcPts val="1200"/>
              </a:spcAft>
            </a:pPr>
            <a:r>
              <a:rPr lang="en-US" sz="2400">
                <a:cs typeface="Segoe UI Light" panose="020B0502040204020203" pitchFamily="34" charset="0"/>
              </a:rPr>
              <a:t>Coaches may provide lectures &amp; demos to setup challenges &amp; review solutions</a:t>
            </a:r>
            <a:endParaRPr lang="en-US" sz="2400">
              <a:cs typeface="Calibri"/>
            </a:endParaRPr>
          </a:p>
        </p:txBody>
      </p:sp>
    </p:spTree>
    <p:extLst>
      <p:ext uri="{BB962C8B-B14F-4D97-AF65-F5344CB8AC3E}">
        <p14:creationId xmlns:p14="http://schemas.microsoft.com/office/powerpoint/2010/main" val="251309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FEE24-72AE-380B-E1E9-9D8FF0998F98}"/>
              </a:ext>
            </a:extLst>
          </p:cNvPr>
          <p:cNvSpPr>
            <a:spLocks noGrp="1"/>
          </p:cNvSpPr>
          <p:nvPr>
            <p:ph type="title"/>
          </p:nvPr>
        </p:nvSpPr>
        <p:spPr>
          <a:xfrm>
            <a:off x="585216" y="609436"/>
            <a:ext cx="9144000" cy="498598"/>
          </a:xfrm>
        </p:spPr>
        <p:txBody>
          <a:bodyPr/>
          <a:lstStyle/>
          <a:p>
            <a:r>
              <a:rPr lang="en-US"/>
              <a:t>Purpose</a:t>
            </a:r>
          </a:p>
        </p:txBody>
      </p:sp>
      <p:sp>
        <p:nvSpPr>
          <p:cNvPr id="3" name="Text Placeholder 2">
            <a:extLst>
              <a:ext uri="{FF2B5EF4-FFF2-40B4-BE49-F238E27FC236}">
                <a16:creationId xmlns:a16="http://schemas.microsoft.com/office/drawing/2014/main" id="{A47FF90F-C6E2-8B97-5F51-D7F3EB6970E3}"/>
              </a:ext>
            </a:extLst>
          </p:cNvPr>
          <p:cNvSpPr>
            <a:spLocks noGrp="1"/>
          </p:cNvSpPr>
          <p:nvPr>
            <p:ph type="body" sz="quarter" idx="12"/>
          </p:nvPr>
        </p:nvSpPr>
        <p:spPr>
          <a:xfrm>
            <a:off x="585216" y="1703845"/>
            <a:ext cx="6560883" cy="4062651"/>
          </a:xfrm>
        </p:spPr>
        <p:txBody>
          <a:bodyPr/>
          <a:lstStyle/>
          <a:p>
            <a:pPr algn="just"/>
            <a:r>
              <a:rPr lang="en-US" b="0" i="0">
                <a:solidFill>
                  <a:srgbClr val="C9D1D9"/>
                </a:solidFill>
                <a:effectLst/>
                <a:latin typeface="-apple-system"/>
              </a:rPr>
              <a:t>The Identity for Apps hackathon will provide a deep dive experience targeted for developers by integrating </a:t>
            </a:r>
            <a:r>
              <a:rPr lang="en-US" b="1" i="0">
                <a:solidFill>
                  <a:srgbClr val="C9D1D9"/>
                </a:solidFill>
                <a:effectLst/>
                <a:latin typeface="-apple-system"/>
              </a:rPr>
              <a:t>Azure AD Identity solutions into applications</a:t>
            </a:r>
            <a:r>
              <a:rPr lang="en-US" b="0" i="0">
                <a:solidFill>
                  <a:srgbClr val="C9D1D9"/>
                </a:solidFill>
                <a:effectLst/>
                <a:latin typeface="-apple-system"/>
              </a:rPr>
              <a:t>. </a:t>
            </a:r>
          </a:p>
          <a:p>
            <a:pPr algn="just"/>
            <a:endParaRPr lang="en-US" b="0" i="0">
              <a:solidFill>
                <a:srgbClr val="C9D1D9"/>
              </a:solidFill>
              <a:effectLst/>
              <a:latin typeface="-apple-system"/>
            </a:endParaRPr>
          </a:p>
          <a:p>
            <a:pPr algn="just"/>
            <a:r>
              <a:rPr lang="en-US" b="1" i="0">
                <a:solidFill>
                  <a:srgbClr val="C9D1D9"/>
                </a:solidFill>
                <a:effectLst/>
                <a:latin typeface="-apple-system"/>
              </a:rPr>
              <a:t>Hackathon</a:t>
            </a:r>
            <a:r>
              <a:rPr lang="en-US" b="0" i="0">
                <a:solidFill>
                  <a:srgbClr val="C9D1D9"/>
                </a:solidFill>
                <a:effectLst/>
                <a:latin typeface="-apple-system"/>
              </a:rPr>
              <a:t> is a collaborative learning experience, designed as a set of </a:t>
            </a:r>
            <a:r>
              <a:rPr lang="en-US" b="1" i="0">
                <a:solidFill>
                  <a:srgbClr val="C9D1D9"/>
                </a:solidFill>
                <a:effectLst/>
                <a:latin typeface="-apple-system"/>
              </a:rPr>
              <a:t>challenges</a:t>
            </a:r>
            <a:r>
              <a:rPr lang="en-US" b="0" i="0">
                <a:solidFill>
                  <a:srgbClr val="C9D1D9"/>
                </a:solidFill>
                <a:effectLst/>
                <a:latin typeface="-apple-system"/>
              </a:rPr>
              <a:t> to practice your technical skills. </a:t>
            </a:r>
          </a:p>
          <a:p>
            <a:pPr algn="just"/>
            <a:endParaRPr lang="en-US">
              <a:solidFill>
                <a:srgbClr val="C9D1D9"/>
              </a:solidFill>
              <a:latin typeface="-apple-system"/>
            </a:endParaRPr>
          </a:p>
          <a:p>
            <a:pPr algn="just"/>
            <a:r>
              <a:rPr lang="en-US" b="0" i="0">
                <a:solidFill>
                  <a:srgbClr val="C9D1D9"/>
                </a:solidFill>
                <a:effectLst/>
                <a:latin typeface="-apple-system"/>
              </a:rPr>
              <a:t>By participating in this hackathon, you will be able to understand the capabilities of </a:t>
            </a:r>
            <a:r>
              <a:rPr lang="en-US" b="1" i="0">
                <a:solidFill>
                  <a:srgbClr val="C9D1D9"/>
                </a:solidFill>
                <a:effectLst/>
                <a:latin typeface="-apple-system"/>
              </a:rPr>
              <a:t>Azure AD B2B </a:t>
            </a:r>
            <a:r>
              <a:rPr lang="en-US" b="0" i="0">
                <a:solidFill>
                  <a:srgbClr val="C9D1D9"/>
                </a:solidFill>
                <a:effectLst/>
                <a:latin typeface="-apple-system"/>
              </a:rPr>
              <a:t>and </a:t>
            </a:r>
            <a:r>
              <a:rPr lang="en-US" b="1" i="0">
                <a:solidFill>
                  <a:srgbClr val="C9D1D9"/>
                </a:solidFill>
                <a:effectLst/>
                <a:latin typeface="-apple-system"/>
              </a:rPr>
              <a:t>Azure AD B2C</a:t>
            </a:r>
            <a:r>
              <a:rPr lang="en-US" b="0" i="0">
                <a:solidFill>
                  <a:srgbClr val="C9D1D9"/>
                </a:solidFill>
                <a:effectLst/>
                <a:latin typeface="-apple-system"/>
              </a:rPr>
              <a:t> and learn how modern </a:t>
            </a:r>
            <a:r>
              <a:rPr lang="en-US" b="1" i="0">
                <a:solidFill>
                  <a:srgbClr val="C9D1D9"/>
                </a:solidFill>
                <a:effectLst/>
                <a:latin typeface="-apple-system"/>
              </a:rPr>
              <a:t>authentication</a:t>
            </a:r>
            <a:r>
              <a:rPr lang="en-US" b="0" i="0">
                <a:solidFill>
                  <a:srgbClr val="C9D1D9"/>
                </a:solidFill>
                <a:effectLst/>
                <a:latin typeface="-apple-system"/>
              </a:rPr>
              <a:t> works with Microsoft identity platform.</a:t>
            </a:r>
            <a:endParaRPr lang="en-US"/>
          </a:p>
        </p:txBody>
      </p:sp>
      <p:grpSp>
        <p:nvGrpSpPr>
          <p:cNvPr id="8" name="shield 4" descr="shield, lock">
            <a:extLst>
              <a:ext uri="{FF2B5EF4-FFF2-40B4-BE49-F238E27FC236}">
                <a16:creationId xmlns:a16="http://schemas.microsoft.com/office/drawing/2014/main" id="{B91EFD2F-EC34-B2F6-084C-A81FA535125D}"/>
              </a:ext>
            </a:extLst>
          </p:cNvPr>
          <p:cNvGrpSpPr>
            <a:grpSpLocks noChangeAspect="1"/>
          </p:cNvGrpSpPr>
          <p:nvPr/>
        </p:nvGrpSpPr>
        <p:grpSpPr bwMode="auto">
          <a:xfrm>
            <a:off x="8537480" y="2627333"/>
            <a:ext cx="2555042" cy="2546436"/>
            <a:chOff x="2224" y="3045"/>
            <a:chExt cx="297" cy="296"/>
          </a:xfrm>
        </p:grpSpPr>
        <p:sp>
          <p:nvSpPr>
            <p:cNvPr id="9" name="AutoShape 124">
              <a:extLst>
                <a:ext uri="{FF2B5EF4-FFF2-40B4-BE49-F238E27FC236}">
                  <a16:creationId xmlns:a16="http://schemas.microsoft.com/office/drawing/2014/main" id="{4278A54D-9A2F-A67B-D08E-3911AF1B4581}"/>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Rectangle 127">
              <a:extLst>
                <a:ext uri="{FF2B5EF4-FFF2-40B4-BE49-F238E27FC236}">
                  <a16:creationId xmlns:a16="http://schemas.microsoft.com/office/drawing/2014/main" id="{D3B4CB22-FA84-B090-38F2-9B209D94C668}"/>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128">
              <a:extLst>
                <a:ext uri="{FF2B5EF4-FFF2-40B4-BE49-F238E27FC236}">
                  <a16:creationId xmlns:a16="http://schemas.microsoft.com/office/drawing/2014/main" id="{874569F7-8C6D-BE36-88AC-AE6B3D19B04F}"/>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129">
              <a:extLst>
                <a:ext uri="{FF2B5EF4-FFF2-40B4-BE49-F238E27FC236}">
                  <a16:creationId xmlns:a16="http://schemas.microsoft.com/office/drawing/2014/main" id="{03279401-1432-34DA-6029-857E261A4034}"/>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96713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3BE19-0059-2B0B-3CF9-50C9526A7F4F}"/>
              </a:ext>
            </a:extLst>
          </p:cNvPr>
          <p:cNvSpPr>
            <a:spLocks noGrp="1"/>
          </p:cNvSpPr>
          <p:nvPr>
            <p:ph type="title"/>
          </p:nvPr>
        </p:nvSpPr>
        <p:spPr>
          <a:xfrm>
            <a:off x="588263" y="427232"/>
            <a:ext cx="2898987" cy="861774"/>
          </a:xfrm>
        </p:spPr>
        <p:txBody>
          <a:bodyPr/>
          <a:lstStyle/>
          <a:p>
            <a:r>
              <a:rPr lang="en-US"/>
              <a:t>Coaches</a:t>
            </a:r>
            <a:br>
              <a:rPr lang="en-US"/>
            </a:br>
            <a:r>
              <a:rPr lang="en-US" sz="2000"/>
              <a:t>Intros!</a:t>
            </a:r>
            <a:endParaRPr lang="en-US"/>
          </a:p>
        </p:txBody>
      </p:sp>
      <p:sp>
        <p:nvSpPr>
          <p:cNvPr id="4" name="Text Placeholder 3">
            <a:extLst>
              <a:ext uri="{FF2B5EF4-FFF2-40B4-BE49-F238E27FC236}">
                <a16:creationId xmlns:a16="http://schemas.microsoft.com/office/drawing/2014/main" id="{A97C4264-54E5-E4A9-CA7D-11A193FF325E}"/>
              </a:ext>
            </a:extLst>
          </p:cNvPr>
          <p:cNvSpPr>
            <a:spLocks noGrp="1"/>
          </p:cNvSpPr>
          <p:nvPr>
            <p:ph type="body" sz="quarter" idx="16"/>
          </p:nvPr>
        </p:nvSpPr>
        <p:spPr>
          <a:xfrm>
            <a:off x="584200" y="4800600"/>
            <a:ext cx="2313432" cy="492443"/>
          </a:xfrm>
        </p:spPr>
        <p:txBody>
          <a:bodyPr/>
          <a:lstStyle/>
          <a:p>
            <a:r>
              <a:rPr lang="en-US" dirty="0"/>
              <a:t>Coach Name</a:t>
            </a:r>
          </a:p>
          <a:p>
            <a:r>
              <a:rPr lang="en-US" sz="1400" dirty="0"/>
              <a:t>Coach role</a:t>
            </a:r>
          </a:p>
        </p:txBody>
      </p:sp>
      <p:sp>
        <p:nvSpPr>
          <p:cNvPr id="6" name="Text Placeholder 5">
            <a:extLst>
              <a:ext uri="{FF2B5EF4-FFF2-40B4-BE49-F238E27FC236}">
                <a16:creationId xmlns:a16="http://schemas.microsoft.com/office/drawing/2014/main" id="{49D251E9-ED50-959E-5589-32CB9689791F}"/>
              </a:ext>
            </a:extLst>
          </p:cNvPr>
          <p:cNvSpPr>
            <a:spLocks noGrp="1"/>
          </p:cNvSpPr>
          <p:nvPr>
            <p:ph type="body" sz="quarter" idx="17"/>
          </p:nvPr>
        </p:nvSpPr>
        <p:spPr>
          <a:xfrm>
            <a:off x="3487250" y="4800600"/>
            <a:ext cx="2313432" cy="492443"/>
          </a:xfrm>
        </p:spPr>
        <p:txBody>
          <a:bodyPr/>
          <a:lstStyle/>
          <a:p>
            <a:r>
              <a:rPr lang="en-US" dirty="0"/>
              <a:t>Coach Name</a:t>
            </a:r>
          </a:p>
          <a:p>
            <a:r>
              <a:rPr lang="en-US" sz="1400" dirty="0"/>
              <a:t>Coach role</a:t>
            </a:r>
          </a:p>
        </p:txBody>
      </p:sp>
      <p:sp>
        <p:nvSpPr>
          <p:cNvPr id="8" name="Text Placeholder 7">
            <a:extLst>
              <a:ext uri="{FF2B5EF4-FFF2-40B4-BE49-F238E27FC236}">
                <a16:creationId xmlns:a16="http://schemas.microsoft.com/office/drawing/2014/main" id="{ACF1832E-0752-76CB-AD14-A960306719A6}"/>
              </a:ext>
            </a:extLst>
          </p:cNvPr>
          <p:cNvSpPr>
            <a:spLocks noGrp="1"/>
          </p:cNvSpPr>
          <p:nvPr>
            <p:ph type="body" sz="quarter" idx="18"/>
          </p:nvPr>
        </p:nvSpPr>
        <p:spPr>
          <a:xfrm>
            <a:off x="6390300" y="4800600"/>
            <a:ext cx="2313432" cy="492443"/>
          </a:xfrm>
        </p:spPr>
        <p:txBody>
          <a:bodyPr/>
          <a:lstStyle/>
          <a:p>
            <a:r>
              <a:rPr lang="en-US" dirty="0"/>
              <a:t>Coach Name</a:t>
            </a:r>
          </a:p>
          <a:p>
            <a:r>
              <a:rPr lang="en-US" sz="1400" dirty="0"/>
              <a:t>Coach role</a:t>
            </a:r>
          </a:p>
        </p:txBody>
      </p:sp>
      <p:sp>
        <p:nvSpPr>
          <p:cNvPr id="10" name="Text Placeholder 9">
            <a:extLst>
              <a:ext uri="{FF2B5EF4-FFF2-40B4-BE49-F238E27FC236}">
                <a16:creationId xmlns:a16="http://schemas.microsoft.com/office/drawing/2014/main" id="{0194D6BF-ED63-1EAA-393A-67F894FB6B3F}"/>
              </a:ext>
            </a:extLst>
          </p:cNvPr>
          <p:cNvSpPr>
            <a:spLocks noGrp="1"/>
          </p:cNvSpPr>
          <p:nvPr>
            <p:ph type="body" sz="quarter" idx="22"/>
          </p:nvPr>
        </p:nvSpPr>
        <p:spPr>
          <a:xfrm>
            <a:off x="9293351" y="4800600"/>
            <a:ext cx="2313432" cy="492443"/>
          </a:xfrm>
        </p:spPr>
        <p:txBody>
          <a:bodyPr/>
          <a:lstStyle/>
          <a:p>
            <a:r>
              <a:rPr lang="en-US" dirty="0"/>
              <a:t>Coach Name</a:t>
            </a:r>
          </a:p>
          <a:p>
            <a:r>
              <a:rPr lang="en-US" sz="1400" dirty="0"/>
              <a:t>Coach role</a:t>
            </a:r>
          </a:p>
        </p:txBody>
      </p:sp>
      <p:sp>
        <p:nvSpPr>
          <p:cNvPr id="12" name="TextBox 11">
            <a:extLst>
              <a:ext uri="{FF2B5EF4-FFF2-40B4-BE49-F238E27FC236}">
                <a16:creationId xmlns:a16="http://schemas.microsoft.com/office/drawing/2014/main" id="{87F41F5F-FCEE-1E4F-288E-A0502533C82C}"/>
              </a:ext>
            </a:extLst>
          </p:cNvPr>
          <p:cNvSpPr txBox="1"/>
          <p:nvPr/>
        </p:nvSpPr>
        <p:spPr>
          <a:xfrm>
            <a:off x="4002762" y="589756"/>
            <a:ext cx="6760922" cy="646331"/>
          </a:xfrm>
          <a:prstGeom prst="rect">
            <a:avLst/>
          </a:prstGeom>
          <a:noFill/>
        </p:spPr>
        <p:txBody>
          <a:bodyPr wrap="square">
            <a:spAutoFit/>
          </a:bodyPr>
          <a:lstStyle/>
          <a:p>
            <a:pPr marL="0" indent="0">
              <a:buNone/>
            </a:pPr>
            <a:r>
              <a:rPr lang="en-US"/>
              <a:t>Each team will have a coach through-out the whole hack.</a:t>
            </a:r>
          </a:p>
          <a:p>
            <a:pPr marL="0" indent="0">
              <a:buNone/>
            </a:pPr>
            <a:r>
              <a:rPr lang="en-US" b="1"/>
              <a:t>Use them!</a:t>
            </a:r>
            <a:r>
              <a:rPr lang="en-US"/>
              <a:t> But don’t expect them to give you all the answers ;)</a:t>
            </a:r>
          </a:p>
        </p:txBody>
      </p:sp>
      <p:sp>
        <p:nvSpPr>
          <p:cNvPr id="14" name="Picture Placeholder 13">
            <a:extLst>
              <a:ext uri="{FF2B5EF4-FFF2-40B4-BE49-F238E27FC236}">
                <a16:creationId xmlns:a16="http://schemas.microsoft.com/office/drawing/2014/main" id="{2EAF50AA-1798-E556-9FE6-60B14B63F38A}"/>
              </a:ext>
            </a:extLst>
          </p:cNvPr>
          <p:cNvSpPr>
            <a:spLocks noGrp="1"/>
          </p:cNvSpPr>
          <p:nvPr>
            <p:ph type="pic" sz="quarter" idx="13"/>
          </p:nvPr>
        </p:nvSpPr>
        <p:spPr/>
      </p:sp>
      <p:sp>
        <p:nvSpPr>
          <p:cNvPr id="18" name="Picture Placeholder 17">
            <a:extLst>
              <a:ext uri="{FF2B5EF4-FFF2-40B4-BE49-F238E27FC236}">
                <a16:creationId xmlns:a16="http://schemas.microsoft.com/office/drawing/2014/main" id="{9ADDA0C1-757C-8B5A-9D0F-CA752DF127D0}"/>
              </a:ext>
            </a:extLst>
          </p:cNvPr>
          <p:cNvSpPr>
            <a:spLocks noGrp="1"/>
          </p:cNvSpPr>
          <p:nvPr>
            <p:ph type="pic" sz="quarter" idx="19"/>
          </p:nvPr>
        </p:nvSpPr>
        <p:spPr/>
      </p:sp>
      <p:sp>
        <p:nvSpPr>
          <p:cNvPr id="21" name="Picture Placeholder 20">
            <a:extLst>
              <a:ext uri="{FF2B5EF4-FFF2-40B4-BE49-F238E27FC236}">
                <a16:creationId xmlns:a16="http://schemas.microsoft.com/office/drawing/2014/main" id="{DA6760E9-70A4-DCF0-5846-9DB955FCF24C}"/>
              </a:ext>
            </a:extLst>
          </p:cNvPr>
          <p:cNvSpPr>
            <a:spLocks noGrp="1"/>
          </p:cNvSpPr>
          <p:nvPr>
            <p:ph type="pic" sz="quarter" idx="20"/>
          </p:nvPr>
        </p:nvSpPr>
        <p:spPr/>
      </p:sp>
      <p:sp>
        <p:nvSpPr>
          <p:cNvPr id="23" name="Picture Placeholder 22">
            <a:extLst>
              <a:ext uri="{FF2B5EF4-FFF2-40B4-BE49-F238E27FC236}">
                <a16:creationId xmlns:a16="http://schemas.microsoft.com/office/drawing/2014/main" id="{5F99C53B-D3C9-B57B-483A-30BA4C597D7C}"/>
              </a:ext>
            </a:extLst>
          </p:cNvPr>
          <p:cNvSpPr>
            <a:spLocks noGrp="1"/>
          </p:cNvSpPr>
          <p:nvPr>
            <p:ph type="pic" sz="quarter" idx="21"/>
          </p:nvPr>
        </p:nvSpPr>
        <p:spPr/>
      </p:sp>
    </p:spTree>
    <p:extLst>
      <p:ext uri="{BB962C8B-B14F-4D97-AF65-F5344CB8AC3E}">
        <p14:creationId xmlns:p14="http://schemas.microsoft.com/office/powerpoint/2010/main" val="10458767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7E8F8-A8E1-8047-A4E0-9FAD4E6E5AFB}"/>
              </a:ext>
            </a:extLst>
          </p:cNvPr>
          <p:cNvSpPr>
            <a:spLocks noGrp="1"/>
          </p:cNvSpPr>
          <p:nvPr>
            <p:ph type="title"/>
          </p:nvPr>
        </p:nvSpPr>
        <p:spPr>
          <a:xfrm>
            <a:off x="588263" y="2873415"/>
            <a:ext cx="3182027" cy="1107996"/>
          </a:xfrm>
        </p:spPr>
        <p:txBody>
          <a:bodyPr/>
          <a:lstStyle/>
          <a:p>
            <a:r>
              <a:rPr lang="en-US"/>
              <a:t>Introduce yourselves </a:t>
            </a:r>
            <a:r>
              <a:rPr lang="en-US">
                <a:sym typeface="Wingdings" panose="05000000000000000000" pitchFamily="2" charset="2"/>
              </a:rPr>
              <a:t></a:t>
            </a:r>
            <a:endParaRPr lang="en-US"/>
          </a:p>
        </p:txBody>
      </p:sp>
      <p:sp>
        <p:nvSpPr>
          <p:cNvPr id="3" name="Text Placeholder 2">
            <a:extLst>
              <a:ext uri="{FF2B5EF4-FFF2-40B4-BE49-F238E27FC236}">
                <a16:creationId xmlns:a16="http://schemas.microsoft.com/office/drawing/2014/main" id="{B47E6F4E-229D-20EB-36CE-37C48A15C622}"/>
              </a:ext>
            </a:extLst>
          </p:cNvPr>
          <p:cNvSpPr>
            <a:spLocks noGrp="1"/>
          </p:cNvSpPr>
          <p:nvPr>
            <p:ph type="body" sz="quarter" idx="11"/>
          </p:nvPr>
        </p:nvSpPr>
        <p:spPr>
          <a:xfrm>
            <a:off x="4941888" y="2320957"/>
            <a:ext cx="6667500" cy="2212913"/>
          </a:xfrm>
        </p:spPr>
        <p:txBody>
          <a:bodyPr/>
          <a:lstStyle/>
          <a:p>
            <a:r>
              <a:rPr lang="en-US"/>
              <a:t>Name</a:t>
            </a:r>
          </a:p>
          <a:p>
            <a:r>
              <a:rPr lang="en-US"/>
              <a:t>Role</a:t>
            </a:r>
          </a:p>
          <a:p>
            <a:r>
              <a:rPr lang="en-US"/>
              <a:t>Expertise on Azure AD</a:t>
            </a:r>
          </a:p>
          <a:p>
            <a:r>
              <a:rPr lang="en-US"/>
              <a:t>Hackathon Expectations </a:t>
            </a:r>
          </a:p>
        </p:txBody>
      </p:sp>
    </p:spTree>
    <p:extLst>
      <p:ext uri="{BB962C8B-B14F-4D97-AF65-F5344CB8AC3E}">
        <p14:creationId xmlns:p14="http://schemas.microsoft.com/office/powerpoint/2010/main" val="33578595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EAABF-BD98-EFEC-A623-667404D7F92C}"/>
              </a:ext>
            </a:extLst>
          </p:cNvPr>
          <p:cNvSpPr>
            <a:spLocks noGrp="1"/>
          </p:cNvSpPr>
          <p:nvPr>
            <p:ph type="title"/>
          </p:nvPr>
        </p:nvSpPr>
        <p:spPr>
          <a:xfrm>
            <a:off x="429702" y="287946"/>
            <a:ext cx="4127692" cy="1107996"/>
          </a:xfrm>
        </p:spPr>
        <p:txBody>
          <a:bodyPr/>
          <a:lstStyle/>
          <a:p>
            <a:r>
              <a:rPr lang="en-US"/>
              <a:t>Join the Team with the Code: </a:t>
            </a:r>
            <a:r>
              <a:rPr lang="en-US">
                <a:solidFill>
                  <a:srgbClr val="FF0000"/>
                </a:solidFill>
              </a:rPr>
              <a:t>qdubc37</a:t>
            </a:r>
          </a:p>
        </p:txBody>
      </p:sp>
      <p:pic>
        <p:nvPicPr>
          <p:cNvPr id="3" name="Picture 2" descr="Graphical user interface, application&#10;&#10;Description automatically generated">
            <a:extLst>
              <a:ext uri="{FF2B5EF4-FFF2-40B4-BE49-F238E27FC236}">
                <a16:creationId xmlns:a16="http://schemas.microsoft.com/office/drawing/2014/main" id="{FBD7BA79-D95B-AD95-EE6B-6E06ACA54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967" y="1711931"/>
            <a:ext cx="9187404" cy="4016715"/>
          </a:xfrm>
          <a:prstGeom prst="rect">
            <a:avLst/>
          </a:prstGeom>
        </p:spPr>
      </p:pic>
      <p:sp>
        <p:nvSpPr>
          <p:cNvPr id="4" name="Arrow: Down 3">
            <a:extLst>
              <a:ext uri="{FF2B5EF4-FFF2-40B4-BE49-F238E27FC236}">
                <a16:creationId xmlns:a16="http://schemas.microsoft.com/office/drawing/2014/main" id="{EE172F32-045D-749F-7833-B9A821B71875}"/>
              </a:ext>
            </a:extLst>
          </p:cNvPr>
          <p:cNvSpPr/>
          <p:nvPr/>
        </p:nvSpPr>
        <p:spPr bwMode="auto">
          <a:xfrm rot="3323220">
            <a:off x="4014694" y="4582337"/>
            <a:ext cx="639192" cy="1127464"/>
          </a:xfrm>
          <a:prstGeom prst="down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Arrow: Down 4">
            <a:extLst>
              <a:ext uri="{FF2B5EF4-FFF2-40B4-BE49-F238E27FC236}">
                <a16:creationId xmlns:a16="http://schemas.microsoft.com/office/drawing/2014/main" id="{CC6889B9-0E78-3C07-0A77-4605F1A5F9BC}"/>
              </a:ext>
            </a:extLst>
          </p:cNvPr>
          <p:cNvSpPr/>
          <p:nvPr/>
        </p:nvSpPr>
        <p:spPr bwMode="auto">
          <a:xfrm rot="3323220">
            <a:off x="10146183" y="3156557"/>
            <a:ext cx="639192" cy="1127464"/>
          </a:xfrm>
          <a:prstGeom prst="down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12FA0748-5F9A-26BA-DAD3-B60F42AA7368}"/>
              </a:ext>
            </a:extLst>
          </p:cNvPr>
          <p:cNvSpPr txBox="1"/>
          <p:nvPr/>
        </p:nvSpPr>
        <p:spPr>
          <a:xfrm>
            <a:off x="7998912" y="6045761"/>
            <a:ext cx="4626113" cy="1107996"/>
          </a:xfrm>
          <a:prstGeom prst="rect">
            <a:avLst/>
          </a:prstGeom>
          <a:noFill/>
        </p:spPr>
        <p:txBody>
          <a:bodyPr wrap="square" lIns="0" tIns="0" rIns="0" bIns="0" rtlCol="0">
            <a:spAutoFit/>
          </a:bodyPr>
          <a:lstStyle/>
          <a:p>
            <a:pPr rtl="0"/>
            <a:r>
              <a:rPr lang="en-US" sz="3600" spc="-50">
                <a:ln w="3175">
                  <a:noFill/>
                </a:ln>
                <a:latin typeface="+mj-lt"/>
                <a:cs typeface="Segoe UI" pitchFamily="34" charset="0"/>
              </a:rPr>
              <a:t>WIFI: </a:t>
            </a:r>
            <a:r>
              <a:rPr lang="en-US" sz="3600">
                <a:solidFill>
                  <a:srgbClr val="FF0000"/>
                </a:solidFill>
                <a:effectLst/>
                <a:latin typeface="-apple-system"/>
              </a:rPr>
              <a:t>msevent123gl</a:t>
            </a:r>
          </a:p>
          <a:p>
            <a:pPr algn="l"/>
            <a:endParaRPr lang="en-US" sz="3600" spc="-50">
              <a:ln w="3175">
                <a:noFill/>
              </a:ln>
              <a:latin typeface="+mj-lt"/>
              <a:cs typeface="Segoe UI" pitchFamily="34" charset="0"/>
            </a:endParaRPr>
          </a:p>
        </p:txBody>
      </p:sp>
    </p:spTree>
    <p:extLst>
      <p:ext uri="{BB962C8B-B14F-4D97-AF65-F5344CB8AC3E}">
        <p14:creationId xmlns:p14="http://schemas.microsoft.com/office/powerpoint/2010/main" val="8945125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EAABF-BD98-EFEC-A623-667404D7F92C}"/>
              </a:ext>
            </a:extLst>
          </p:cNvPr>
          <p:cNvSpPr>
            <a:spLocks noGrp="1"/>
          </p:cNvSpPr>
          <p:nvPr>
            <p:ph type="title"/>
          </p:nvPr>
        </p:nvSpPr>
        <p:spPr>
          <a:xfrm>
            <a:off x="503862" y="1059120"/>
            <a:ext cx="11281738" cy="4739759"/>
          </a:xfrm>
        </p:spPr>
        <p:txBody>
          <a:bodyPr/>
          <a:lstStyle/>
          <a:p>
            <a:r>
              <a:rPr lang="en-US" sz="2800" dirty="0"/>
              <a:t>Wi-Fi Connection Instructions:</a:t>
            </a:r>
            <a:br>
              <a:rPr lang="en-US" sz="2800" dirty="0"/>
            </a:br>
            <a:br>
              <a:rPr lang="en-US" sz="2800" dirty="0"/>
            </a:br>
            <a:r>
              <a:rPr lang="en-US" sz="2800" dirty="0"/>
              <a:t>• Make sure your wireless adapter is set to dynamically obtain an IP address</a:t>
            </a:r>
            <a:br>
              <a:rPr lang="en-US" sz="2800" dirty="0"/>
            </a:br>
            <a:br>
              <a:rPr lang="en-US" sz="2800" dirty="0"/>
            </a:br>
            <a:r>
              <a:rPr lang="en-US" sz="2800" dirty="0"/>
              <a:t>• Connect to the wireless network </a:t>
            </a:r>
            <a:r>
              <a:rPr lang="en-US" sz="2800" dirty="0">
                <a:solidFill>
                  <a:srgbClr val="FF0000"/>
                </a:solidFill>
              </a:rPr>
              <a:t>[Name of Network]</a:t>
            </a:r>
            <a:br>
              <a:rPr lang="en-US" sz="2800" dirty="0"/>
            </a:br>
            <a:br>
              <a:rPr lang="en-US" sz="2800" dirty="0"/>
            </a:br>
            <a:r>
              <a:rPr lang="en-US" sz="2800" dirty="0"/>
              <a:t>• Open a browser and navigate to a web site to be redirected to the Captive Portal</a:t>
            </a:r>
            <a:br>
              <a:rPr lang="en-US" sz="2800" dirty="0"/>
            </a:br>
            <a:br>
              <a:rPr lang="en-US" sz="2800" dirty="0"/>
            </a:br>
            <a:r>
              <a:rPr lang="en-US" sz="2800" dirty="0"/>
              <a:t>• Click on Event Attendee Code and enter the access code: </a:t>
            </a:r>
            <a:r>
              <a:rPr lang="en-US" sz="2800" dirty="0">
                <a:solidFill>
                  <a:srgbClr val="FF0000"/>
                </a:solidFill>
              </a:rPr>
              <a:t>[set code]</a:t>
            </a:r>
          </a:p>
        </p:txBody>
      </p:sp>
    </p:spTree>
    <p:extLst>
      <p:ext uri="{BB962C8B-B14F-4D97-AF65-F5344CB8AC3E}">
        <p14:creationId xmlns:p14="http://schemas.microsoft.com/office/powerpoint/2010/main" val="96084708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62B5C-388C-9C0D-574A-28D48C314B4F}"/>
              </a:ext>
            </a:extLst>
          </p:cNvPr>
          <p:cNvSpPr>
            <a:spLocks noGrp="1"/>
          </p:cNvSpPr>
          <p:nvPr>
            <p:ph type="title"/>
          </p:nvPr>
        </p:nvSpPr>
        <p:spPr>
          <a:xfrm>
            <a:off x="588265" y="3152001"/>
            <a:ext cx="3182027" cy="553998"/>
          </a:xfrm>
        </p:spPr>
        <p:txBody>
          <a:bodyPr/>
          <a:lstStyle/>
          <a:p>
            <a:pPr algn="ctr"/>
            <a:r>
              <a:rPr lang="en-US"/>
              <a:t>Agenda</a:t>
            </a:r>
          </a:p>
        </p:txBody>
      </p:sp>
      <p:graphicFrame>
        <p:nvGraphicFramePr>
          <p:cNvPr id="4" name="Table 3">
            <a:extLst>
              <a:ext uri="{FF2B5EF4-FFF2-40B4-BE49-F238E27FC236}">
                <a16:creationId xmlns:a16="http://schemas.microsoft.com/office/drawing/2014/main" id="{8B6E4FF3-24DD-4EEA-0E13-5939BE8AB122}"/>
              </a:ext>
            </a:extLst>
          </p:cNvPr>
          <p:cNvGraphicFramePr>
            <a:graphicFrameLocks noGrp="1"/>
          </p:cNvGraphicFramePr>
          <p:nvPr>
            <p:extLst>
              <p:ext uri="{D42A27DB-BD31-4B8C-83A1-F6EECF244321}">
                <p14:modId xmlns:p14="http://schemas.microsoft.com/office/powerpoint/2010/main" val="3733364229"/>
              </p:ext>
            </p:extLst>
          </p:nvPr>
        </p:nvGraphicFramePr>
        <p:xfrm>
          <a:off x="4865902" y="1789111"/>
          <a:ext cx="3058898" cy="3432604"/>
        </p:xfrm>
        <a:graphic>
          <a:graphicData uri="http://schemas.openxmlformats.org/drawingml/2006/table">
            <a:tbl>
              <a:tblPr firstRow="1">
                <a:tableStyleId>{0E3FDE45-AF77-4B5C-9715-49D594BDF05E}</a:tableStyleId>
              </a:tblPr>
              <a:tblGrid>
                <a:gridCol w="1529449">
                  <a:extLst>
                    <a:ext uri="{9D8B030D-6E8A-4147-A177-3AD203B41FA5}">
                      <a16:colId xmlns:a16="http://schemas.microsoft.com/office/drawing/2014/main" val="3400049086"/>
                    </a:ext>
                  </a:extLst>
                </a:gridCol>
                <a:gridCol w="1529449">
                  <a:extLst>
                    <a:ext uri="{9D8B030D-6E8A-4147-A177-3AD203B41FA5}">
                      <a16:colId xmlns:a16="http://schemas.microsoft.com/office/drawing/2014/main" val="860893170"/>
                    </a:ext>
                  </a:extLst>
                </a:gridCol>
              </a:tblGrid>
              <a:tr h="297873">
                <a:tc>
                  <a:txBody>
                    <a:bodyPr/>
                    <a:lstStyle/>
                    <a:p>
                      <a:pPr algn="ctr" rtl="0" fontAlgn="base"/>
                      <a:r>
                        <a:rPr lang="en-GB" sz="1400" b="1" u="none" strike="noStrike">
                          <a:solidFill>
                            <a:schemeClr val="tx1"/>
                          </a:solidFill>
                          <a:effectLst/>
                        </a:rPr>
                        <a:t>Time</a:t>
                      </a:r>
                      <a:r>
                        <a:rPr lang="en-GB" sz="1400" b="0">
                          <a:solidFill>
                            <a:schemeClr val="tx1"/>
                          </a:solidFill>
                          <a:effectLst/>
                        </a:rPr>
                        <a:t> </a:t>
                      </a:r>
                      <a:endParaRPr lang="en-GB" sz="2800" b="0" i="0">
                        <a:solidFill>
                          <a:schemeClr val="tx1"/>
                        </a:solidFill>
                        <a:effectLst/>
                      </a:endParaRPr>
                    </a:p>
                  </a:txBody>
                  <a:tcPr marL="65168" marR="65168" marT="13577" marB="13577"/>
                </a:tc>
                <a:tc>
                  <a:txBody>
                    <a:bodyPr/>
                    <a:lstStyle/>
                    <a:p>
                      <a:pPr algn="l" rtl="0" fontAlgn="base"/>
                      <a:r>
                        <a:rPr lang="en-GB" sz="1400" b="1" u="none" strike="noStrike">
                          <a:solidFill>
                            <a:schemeClr val="tx1"/>
                          </a:solidFill>
                          <a:effectLst/>
                        </a:rPr>
                        <a:t>Activity</a:t>
                      </a:r>
                      <a:r>
                        <a:rPr lang="en-GB" sz="1400" b="0">
                          <a:solidFill>
                            <a:schemeClr val="tx1"/>
                          </a:solidFill>
                          <a:effectLst/>
                        </a:rPr>
                        <a:t> </a:t>
                      </a:r>
                      <a:endParaRPr lang="en-GB" sz="2800" b="0" i="0">
                        <a:solidFill>
                          <a:schemeClr val="tx1"/>
                        </a:solidFill>
                        <a:effectLst/>
                      </a:endParaRPr>
                    </a:p>
                  </a:txBody>
                  <a:tcPr marL="65168" marR="65168" marT="13577" marB="13577"/>
                </a:tc>
                <a:extLst>
                  <a:ext uri="{0D108BD9-81ED-4DB2-BD59-A6C34878D82A}">
                    <a16:rowId xmlns:a16="http://schemas.microsoft.com/office/drawing/2014/main" val="3157932680"/>
                  </a:ext>
                </a:extLst>
              </a:tr>
              <a:tr h="297873">
                <a:tc>
                  <a:txBody>
                    <a:bodyPr/>
                    <a:lstStyle/>
                    <a:p>
                      <a:pPr algn="ctr" rtl="0" fontAlgn="base"/>
                      <a:r>
                        <a:rPr lang="el-GR" sz="1400" b="0" u="none" strike="noStrike">
                          <a:solidFill>
                            <a:schemeClr val="tx1"/>
                          </a:solidFill>
                          <a:effectLst/>
                        </a:rPr>
                        <a:t>9:00-9:30</a:t>
                      </a:r>
                      <a:r>
                        <a:rPr lang="el-GR" sz="1400" b="0">
                          <a:solidFill>
                            <a:schemeClr val="tx1"/>
                          </a:solidFill>
                          <a:effectLst/>
                        </a:rPr>
                        <a:t> </a:t>
                      </a:r>
                      <a:endParaRPr lang="el-GR" sz="2800" b="0" i="0">
                        <a:solidFill>
                          <a:schemeClr val="tx1"/>
                        </a:solidFill>
                        <a:effectLst/>
                      </a:endParaRPr>
                    </a:p>
                  </a:txBody>
                  <a:tcPr marL="65168" marR="65168" marT="13577" marB="13577"/>
                </a:tc>
                <a:tc>
                  <a:txBody>
                    <a:bodyPr/>
                    <a:lstStyle/>
                    <a:p>
                      <a:pPr algn="l" rtl="0" fontAlgn="base"/>
                      <a:r>
                        <a:rPr lang="en-GB" sz="1400" b="0" u="none" strike="noStrike">
                          <a:solidFill>
                            <a:schemeClr val="tx1"/>
                          </a:solidFill>
                          <a:effectLst/>
                        </a:rPr>
                        <a:t>Arrival/Coffee</a:t>
                      </a:r>
                      <a:r>
                        <a:rPr lang="en-GB" sz="1400" b="0">
                          <a:solidFill>
                            <a:schemeClr val="tx1"/>
                          </a:solidFill>
                          <a:effectLst/>
                        </a:rPr>
                        <a:t> </a:t>
                      </a:r>
                      <a:endParaRPr lang="en-GB" sz="2800" b="0" i="0">
                        <a:solidFill>
                          <a:schemeClr val="tx1"/>
                        </a:solidFill>
                        <a:effectLst/>
                      </a:endParaRPr>
                    </a:p>
                  </a:txBody>
                  <a:tcPr marL="65168" marR="65168" marT="13577" marB="13577"/>
                </a:tc>
                <a:extLst>
                  <a:ext uri="{0D108BD9-81ED-4DB2-BD59-A6C34878D82A}">
                    <a16:rowId xmlns:a16="http://schemas.microsoft.com/office/drawing/2014/main" val="478384661"/>
                  </a:ext>
                </a:extLst>
              </a:tr>
              <a:tr h="297873">
                <a:tc>
                  <a:txBody>
                    <a:bodyPr/>
                    <a:lstStyle/>
                    <a:p>
                      <a:pPr algn="ctr" rtl="0" fontAlgn="base"/>
                      <a:r>
                        <a:rPr lang="el-GR" sz="1400" b="0" u="none" strike="noStrike">
                          <a:solidFill>
                            <a:schemeClr val="tx1"/>
                          </a:solidFill>
                          <a:effectLst/>
                        </a:rPr>
                        <a:t>9:30-09:45</a:t>
                      </a:r>
                      <a:r>
                        <a:rPr lang="el-GR" sz="1400" b="0">
                          <a:solidFill>
                            <a:schemeClr val="tx1"/>
                          </a:solidFill>
                          <a:effectLst/>
                        </a:rPr>
                        <a:t> </a:t>
                      </a:r>
                      <a:endParaRPr lang="el-GR" sz="2800" b="0" i="0">
                        <a:solidFill>
                          <a:schemeClr val="tx1"/>
                        </a:solidFill>
                        <a:effectLst/>
                      </a:endParaRPr>
                    </a:p>
                  </a:txBody>
                  <a:tcPr marL="65168" marR="65168" marT="13577" marB="13577"/>
                </a:tc>
                <a:tc>
                  <a:txBody>
                    <a:bodyPr/>
                    <a:lstStyle/>
                    <a:p>
                      <a:pPr algn="l" rtl="0" fontAlgn="base"/>
                      <a:r>
                        <a:rPr lang="en-GB" sz="1400" b="0" u="none" strike="noStrike">
                          <a:solidFill>
                            <a:schemeClr val="tx1"/>
                          </a:solidFill>
                          <a:effectLst/>
                        </a:rPr>
                        <a:t>Opening and Welcome</a:t>
                      </a:r>
                      <a:r>
                        <a:rPr lang="en-GB" sz="1400" b="0">
                          <a:solidFill>
                            <a:schemeClr val="tx1"/>
                          </a:solidFill>
                          <a:effectLst/>
                        </a:rPr>
                        <a:t> </a:t>
                      </a:r>
                      <a:endParaRPr lang="en-GB" sz="2800" b="0" i="0">
                        <a:solidFill>
                          <a:schemeClr val="tx1"/>
                        </a:solidFill>
                        <a:effectLst/>
                      </a:endParaRPr>
                    </a:p>
                  </a:txBody>
                  <a:tcPr marL="65168" marR="65168" marT="13577" marB="13577"/>
                </a:tc>
                <a:extLst>
                  <a:ext uri="{0D108BD9-81ED-4DB2-BD59-A6C34878D82A}">
                    <a16:rowId xmlns:a16="http://schemas.microsoft.com/office/drawing/2014/main" val="3555020987"/>
                  </a:ext>
                </a:extLst>
              </a:tr>
              <a:tr h="297873">
                <a:tc>
                  <a:txBody>
                    <a:bodyPr/>
                    <a:lstStyle/>
                    <a:p>
                      <a:pPr algn="ctr" rtl="0" fontAlgn="base"/>
                      <a:r>
                        <a:rPr lang="en-GB" sz="1400" b="0" u="none" strike="noStrike">
                          <a:solidFill>
                            <a:schemeClr val="tx1"/>
                          </a:solidFill>
                          <a:effectLst/>
                        </a:rPr>
                        <a:t>9:45-11:00</a:t>
                      </a:r>
                      <a:r>
                        <a:rPr lang="en-GB" sz="1400" b="0">
                          <a:solidFill>
                            <a:schemeClr val="tx1"/>
                          </a:solidFill>
                          <a:effectLst/>
                        </a:rPr>
                        <a:t> </a:t>
                      </a:r>
                      <a:endParaRPr lang="en-GB" sz="2800" b="0" i="0">
                        <a:solidFill>
                          <a:schemeClr val="tx1"/>
                        </a:solidFill>
                        <a:effectLst/>
                      </a:endParaRPr>
                    </a:p>
                  </a:txBody>
                  <a:tcPr marL="65168" marR="65168" marT="13577" marB="13577"/>
                </a:tc>
                <a:tc>
                  <a:txBody>
                    <a:bodyPr/>
                    <a:lstStyle/>
                    <a:p>
                      <a:pPr algn="l" rtl="0" fontAlgn="base"/>
                      <a:r>
                        <a:rPr lang="en-GB" sz="1400" b="0" u="none" strike="noStrike">
                          <a:solidFill>
                            <a:schemeClr val="tx1"/>
                          </a:solidFill>
                          <a:effectLst/>
                        </a:rPr>
                        <a:t>Team Hacking</a:t>
                      </a:r>
                      <a:r>
                        <a:rPr lang="en-GB" sz="1400" b="0">
                          <a:solidFill>
                            <a:schemeClr val="tx1"/>
                          </a:solidFill>
                          <a:effectLst/>
                        </a:rPr>
                        <a:t> </a:t>
                      </a:r>
                      <a:endParaRPr lang="en-GB" sz="2800" b="0" i="0">
                        <a:solidFill>
                          <a:schemeClr val="tx1"/>
                        </a:solidFill>
                        <a:effectLst/>
                      </a:endParaRPr>
                    </a:p>
                  </a:txBody>
                  <a:tcPr marL="65168" marR="65168" marT="13577" marB="13577"/>
                </a:tc>
                <a:extLst>
                  <a:ext uri="{0D108BD9-81ED-4DB2-BD59-A6C34878D82A}">
                    <a16:rowId xmlns:a16="http://schemas.microsoft.com/office/drawing/2014/main" val="3461337676"/>
                  </a:ext>
                </a:extLst>
              </a:tr>
              <a:tr h="297873">
                <a:tc>
                  <a:txBody>
                    <a:bodyPr/>
                    <a:lstStyle/>
                    <a:p>
                      <a:pPr algn="ctr" rtl="0" fontAlgn="base"/>
                      <a:r>
                        <a:rPr lang="el-GR" sz="1400" b="0" u="none" strike="noStrike">
                          <a:solidFill>
                            <a:schemeClr val="tx1"/>
                          </a:solidFill>
                          <a:effectLst/>
                        </a:rPr>
                        <a:t>11:00-11:15</a:t>
                      </a:r>
                      <a:r>
                        <a:rPr lang="el-GR" sz="1400" b="0">
                          <a:solidFill>
                            <a:schemeClr val="tx1"/>
                          </a:solidFill>
                          <a:effectLst/>
                        </a:rPr>
                        <a:t> </a:t>
                      </a:r>
                      <a:endParaRPr lang="el-GR" sz="2800" b="0" i="0">
                        <a:solidFill>
                          <a:schemeClr val="tx1"/>
                        </a:solidFill>
                        <a:effectLst/>
                      </a:endParaRPr>
                    </a:p>
                  </a:txBody>
                  <a:tcPr marL="65168" marR="65168" marT="13577" marB="13577"/>
                </a:tc>
                <a:tc>
                  <a:txBody>
                    <a:bodyPr/>
                    <a:lstStyle/>
                    <a:p>
                      <a:pPr algn="l" rtl="0" fontAlgn="base"/>
                      <a:r>
                        <a:rPr lang="en-GB" sz="1400" b="0" u="none" strike="noStrike">
                          <a:solidFill>
                            <a:schemeClr val="tx1"/>
                          </a:solidFill>
                          <a:effectLst/>
                        </a:rPr>
                        <a:t>Coffee Break</a:t>
                      </a:r>
                      <a:r>
                        <a:rPr lang="en-GB" sz="1400" b="0">
                          <a:solidFill>
                            <a:schemeClr val="tx1"/>
                          </a:solidFill>
                          <a:effectLst/>
                        </a:rPr>
                        <a:t> </a:t>
                      </a:r>
                      <a:endParaRPr lang="en-GB" sz="2800" b="0" i="0">
                        <a:solidFill>
                          <a:schemeClr val="tx1"/>
                        </a:solidFill>
                        <a:effectLst/>
                      </a:endParaRPr>
                    </a:p>
                  </a:txBody>
                  <a:tcPr marL="65168" marR="65168" marT="13577" marB="13577"/>
                </a:tc>
                <a:extLst>
                  <a:ext uri="{0D108BD9-81ED-4DB2-BD59-A6C34878D82A}">
                    <a16:rowId xmlns:a16="http://schemas.microsoft.com/office/drawing/2014/main" val="1467998195"/>
                  </a:ext>
                </a:extLst>
              </a:tr>
              <a:tr h="297873">
                <a:tc>
                  <a:txBody>
                    <a:bodyPr/>
                    <a:lstStyle/>
                    <a:p>
                      <a:pPr algn="ctr" rtl="0" fontAlgn="base"/>
                      <a:r>
                        <a:rPr lang="en-GB" sz="1400" b="0" u="none" strike="noStrike">
                          <a:solidFill>
                            <a:schemeClr val="tx1"/>
                          </a:solidFill>
                          <a:effectLst/>
                        </a:rPr>
                        <a:t>11:15-12:45</a:t>
                      </a:r>
                      <a:r>
                        <a:rPr lang="en-GB" sz="1400" b="0">
                          <a:solidFill>
                            <a:schemeClr val="tx1"/>
                          </a:solidFill>
                          <a:effectLst/>
                        </a:rPr>
                        <a:t> </a:t>
                      </a:r>
                      <a:endParaRPr lang="en-GB" sz="2800" b="0" i="0">
                        <a:solidFill>
                          <a:schemeClr val="tx1"/>
                        </a:solidFill>
                        <a:effectLst/>
                      </a:endParaRPr>
                    </a:p>
                  </a:txBody>
                  <a:tcPr marL="65168" marR="65168" marT="13577" marB="13577"/>
                </a:tc>
                <a:tc>
                  <a:txBody>
                    <a:bodyPr/>
                    <a:lstStyle/>
                    <a:p>
                      <a:pPr algn="l" rtl="0" fontAlgn="base"/>
                      <a:r>
                        <a:rPr lang="en-GB" sz="1400" b="0" u="none" strike="noStrike">
                          <a:solidFill>
                            <a:schemeClr val="tx1"/>
                          </a:solidFill>
                          <a:effectLst/>
                        </a:rPr>
                        <a:t>Team Hacking</a:t>
                      </a:r>
                      <a:r>
                        <a:rPr lang="en-GB" sz="1400" b="0">
                          <a:solidFill>
                            <a:schemeClr val="tx1"/>
                          </a:solidFill>
                          <a:effectLst/>
                        </a:rPr>
                        <a:t> </a:t>
                      </a:r>
                      <a:endParaRPr lang="en-GB" sz="2800" b="0" i="0">
                        <a:solidFill>
                          <a:schemeClr val="tx1"/>
                        </a:solidFill>
                        <a:effectLst/>
                      </a:endParaRPr>
                    </a:p>
                  </a:txBody>
                  <a:tcPr marL="65168" marR="65168" marT="13577" marB="13577"/>
                </a:tc>
                <a:extLst>
                  <a:ext uri="{0D108BD9-81ED-4DB2-BD59-A6C34878D82A}">
                    <a16:rowId xmlns:a16="http://schemas.microsoft.com/office/drawing/2014/main" val="446880640"/>
                  </a:ext>
                </a:extLst>
              </a:tr>
              <a:tr h="297873">
                <a:tc>
                  <a:txBody>
                    <a:bodyPr/>
                    <a:lstStyle/>
                    <a:p>
                      <a:pPr algn="ctr" rtl="0" fontAlgn="base"/>
                      <a:r>
                        <a:rPr lang="en-GB" sz="1400" b="0" u="none" strike="noStrike">
                          <a:solidFill>
                            <a:schemeClr val="tx1"/>
                          </a:solidFill>
                          <a:effectLst/>
                        </a:rPr>
                        <a:t>12:45 -13:30</a:t>
                      </a:r>
                      <a:r>
                        <a:rPr lang="en-GB" sz="1400" b="0">
                          <a:solidFill>
                            <a:schemeClr val="tx1"/>
                          </a:solidFill>
                          <a:effectLst/>
                        </a:rPr>
                        <a:t> </a:t>
                      </a:r>
                      <a:endParaRPr lang="en-GB" sz="2800" b="0" i="0">
                        <a:solidFill>
                          <a:schemeClr val="tx1"/>
                        </a:solidFill>
                        <a:effectLst/>
                      </a:endParaRPr>
                    </a:p>
                  </a:txBody>
                  <a:tcPr marL="65168" marR="65168" marT="13577" marB="13577"/>
                </a:tc>
                <a:tc>
                  <a:txBody>
                    <a:bodyPr/>
                    <a:lstStyle/>
                    <a:p>
                      <a:pPr algn="l" rtl="0" fontAlgn="base"/>
                      <a:r>
                        <a:rPr lang="en-GB" sz="1400" b="0" u="none" strike="noStrike">
                          <a:solidFill>
                            <a:schemeClr val="tx1"/>
                          </a:solidFill>
                          <a:effectLst/>
                        </a:rPr>
                        <a:t>Lunch Break</a:t>
                      </a:r>
                      <a:r>
                        <a:rPr lang="en-GB" sz="1400" b="0">
                          <a:solidFill>
                            <a:schemeClr val="tx1"/>
                          </a:solidFill>
                          <a:effectLst/>
                        </a:rPr>
                        <a:t> </a:t>
                      </a:r>
                      <a:endParaRPr lang="en-GB" sz="2800" b="0" i="0">
                        <a:solidFill>
                          <a:schemeClr val="tx1"/>
                        </a:solidFill>
                        <a:effectLst/>
                      </a:endParaRPr>
                    </a:p>
                  </a:txBody>
                  <a:tcPr marL="65168" marR="65168" marT="13577" marB="13577"/>
                </a:tc>
                <a:extLst>
                  <a:ext uri="{0D108BD9-81ED-4DB2-BD59-A6C34878D82A}">
                    <a16:rowId xmlns:a16="http://schemas.microsoft.com/office/drawing/2014/main" val="2402005608"/>
                  </a:ext>
                </a:extLst>
              </a:tr>
              <a:tr h="297873">
                <a:tc>
                  <a:txBody>
                    <a:bodyPr/>
                    <a:lstStyle/>
                    <a:p>
                      <a:pPr algn="ctr" rtl="0" fontAlgn="base"/>
                      <a:r>
                        <a:rPr lang="el-GR" sz="1400" b="0" u="none" strike="noStrike">
                          <a:solidFill>
                            <a:schemeClr val="tx1"/>
                          </a:solidFill>
                          <a:effectLst/>
                        </a:rPr>
                        <a:t>13:30-14:30</a:t>
                      </a:r>
                      <a:r>
                        <a:rPr lang="el-GR" sz="1400" b="0">
                          <a:solidFill>
                            <a:schemeClr val="tx1"/>
                          </a:solidFill>
                          <a:effectLst/>
                        </a:rPr>
                        <a:t> </a:t>
                      </a:r>
                      <a:endParaRPr lang="el-GR" sz="2800" b="0" i="0">
                        <a:solidFill>
                          <a:schemeClr val="tx1"/>
                        </a:solidFill>
                        <a:effectLst/>
                      </a:endParaRPr>
                    </a:p>
                  </a:txBody>
                  <a:tcPr marL="65168" marR="65168" marT="13577" marB="13577"/>
                </a:tc>
                <a:tc>
                  <a:txBody>
                    <a:bodyPr/>
                    <a:lstStyle/>
                    <a:p>
                      <a:pPr algn="l" rtl="0" fontAlgn="base"/>
                      <a:r>
                        <a:rPr lang="en-GB" sz="1400" b="0" u="none" strike="noStrike">
                          <a:solidFill>
                            <a:schemeClr val="tx1"/>
                          </a:solidFill>
                          <a:effectLst/>
                        </a:rPr>
                        <a:t>Team Hacking</a:t>
                      </a:r>
                      <a:r>
                        <a:rPr lang="en-GB" sz="1400" b="0">
                          <a:solidFill>
                            <a:schemeClr val="tx1"/>
                          </a:solidFill>
                          <a:effectLst/>
                        </a:rPr>
                        <a:t> </a:t>
                      </a:r>
                      <a:endParaRPr lang="en-GB" sz="2800" b="0" i="0">
                        <a:solidFill>
                          <a:schemeClr val="tx1"/>
                        </a:solidFill>
                        <a:effectLst/>
                      </a:endParaRPr>
                    </a:p>
                  </a:txBody>
                  <a:tcPr marL="65168" marR="65168" marT="13577" marB="13577"/>
                </a:tc>
                <a:extLst>
                  <a:ext uri="{0D108BD9-81ED-4DB2-BD59-A6C34878D82A}">
                    <a16:rowId xmlns:a16="http://schemas.microsoft.com/office/drawing/2014/main" val="3558483866"/>
                  </a:ext>
                </a:extLst>
              </a:tr>
              <a:tr h="297873">
                <a:tc>
                  <a:txBody>
                    <a:bodyPr/>
                    <a:lstStyle/>
                    <a:p>
                      <a:pPr algn="ctr" rtl="0" fontAlgn="base"/>
                      <a:r>
                        <a:rPr lang="el-GR" sz="1400" b="0" u="none" strike="noStrike">
                          <a:solidFill>
                            <a:schemeClr val="tx1"/>
                          </a:solidFill>
                          <a:effectLst/>
                        </a:rPr>
                        <a:t>14:30-14:45</a:t>
                      </a:r>
                      <a:r>
                        <a:rPr lang="el-GR" sz="1400" b="0">
                          <a:solidFill>
                            <a:schemeClr val="tx1"/>
                          </a:solidFill>
                          <a:effectLst/>
                        </a:rPr>
                        <a:t> </a:t>
                      </a:r>
                      <a:endParaRPr lang="el-GR" sz="2800" b="0" i="0">
                        <a:solidFill>
                          <a:schemeClr val="tx1"/>
                        </a:solidFill>
                        <a:effectLst/>
                      </a:endParaRPr>
                    </a:p>
                  </a:txBody>
                  <a:tcPr marL="65168" marR="65168" marT="13577" marB="13577"/>
                </a:tc>
                <a:tc>
                  <a:txBody>
                    <a:bodyPr/>
                    <a:lstStyle/>
                    <a:p>
                      <a:pPr algn="l" rtl="0" fontAlgn="base"/>
                      <a:r>
                        <a:rPr lang="en-GB" sz="1400" b="0" u="none" strike="noStrike">
                          <a:solidFill>
                            <a:schemeClr val="tx1"/>
                          </a:solidFill>
                          <a:effectLst/>
                        </a:rPr>
                        <a:t>Coffee Break</a:t>
                      </a:r>
                      <a:r>
                        <a:rPr lang="en-GB" sz="1400" b="0">
                          <a:solidFill>
                            <a:schemeClr val="tx1"/>
                          </a:solidFill>
                          <a:effectLst/>
                        </a:rPr>
                        <a:t> </a:t>
                      </a:r>
                      <a:endParaRPr lang="en-GB" sz="2800" b="0" i="0">
                        <a:solidFill>
                          <a:schemeClr val="tx1"/>
                        </a:solidFill>
                        <a:effectLst/>
                      </a:endParaRPr>
                    </a:p>
                  </a:txBody>
                  <a:tcPr marL="65168" marR="65168" marT="13577" marB="13577"/>
                </a:tc>
                <a:extLst>
                  <a:ext uri="{0D108BD9-81ED-4DB2-BD59-A6C34878D82A}">
                    <a16:rowId xmlns:a16="http://schemas.microsoft.com/office/drawing/2014/main" val="109376925"/>
                  </a:ext>
                </a:extLst>
              </a:tr>
              <a:tr h="297873">
                <a:tc>
                  <a:txBody>
                    <a:bodyPr/>
                    <a:lstStyle/>
                    <a:p>
                      <a:pPr algn="ctr" rtl="0" fontAlgn="base"/>
                      <a:r>
                        <a:rPr lang="el-GR" sz="1400" b="0" u="none" strike="noStrike">
                          <a:solidFill>
                            <a:schemeClr val="tx1"/>
                          </a:solidFill>
                          <a:effectLst/>
                        </a:rPr>
                        <a:t>14:45-15:55</a:t>
                      </a:r>
                      <a:r>
                        <a:rPr lang="el-GR" sz="1400" b="0">
                          <a:solidFill>
                            <a:schemeClr val="tx1"/>
                          </a:solidFill>
                          <a:effectLst/>
                        </a:rPr>
                        <a:t> </a:t>
                      </a:r>
                      <a:endParaRPr lang="el-GR" sz="2800" b="0" i="0">
                        <a:solidFill>
                          <a:schemeClr val="tx1"/>
                        </a:solidFill>
                        <a:effectLst/>
                      </a:endParaRPr>
                    </a:p>
                  </a:txBody>
                  <a:tcPr marL="65168" marR="65168" marT="13577" marB="13577"/>
                </a:tc>
                <a:tc>
                  <a:txBody>
                    <a:bodyPr/>
                    <a:lstStyle/>
                    <a:p>
                      <a:pPr algn="l" rtl="0" fontAlgn="base"/>
                      <a:r>
                        <a:rPr lang="en-GB" sz="1400" b="0" u="none" strike="noStrike">
                          <a:solidFill>
                            <a:schemeClr val="tx1"/>
                          </a:solidFill>
                          <a:effectLst/>
                        </a:rPr>
                        <a:t>Team Hacking</a:t>
                      </a:r>
                      <a:r>
                        <a:rPr lang="en-GB" sz="1400" b="0">
                          <a:solidFill>
                            <a:schemeClr val="tx1"/>
                          </a:solidFill>
                          <a:effectLst/>
                        </a:rPr>
                        <a:t> </a:t>
                      </a:r>
                      <a:endParaRPr lang="en-GB" sz="2800" b="0" i="0">
                        <a:solidFill>
                          <a:schemeClr val="tx1"/>
                        </a:solidFill>
                        <a:effectLst/>
                      </a:endParaRPr>
                    </a:p>
                  </a:txBody>
                  <a:tcPr marL="65168" marR="65168" marT="13577" marB="13577"/>
                </a:tc>
                <a:extLst>
                  <a:ext uri="{0D108BD9-81ED-4DB2-BD59-A6C34878D82A}">
                    <a16:rowId xmlns:a16="http://schemas.microsoft.com/office/drawing/2014/main" val="3471169256"/>
                  </a:ext>
                </a:extLst>
              </a:tr>
              <a:tr h="297873">
                <a:tc>
                  <a:txBody>
                    <a:bodyPr/>
                    <a:lstStyle/>
                    <a:p>
                      <a:pPr algn="ctr" rtl="0" fontAlgn="base"/>
                      <a:r>
                        <a:rPr lang="en-GB" sz="1400" b="0" u="none" strike="noStrike">
                          <a:solidFill>
                            <a:schemeClr val="tx1"/>
                          </a:solidFill>
                          <a:effectLst/>
                        </a:rPr>
                        <a:t>15:55-16:00</a:t>
                      </a:r>
                      <a:r>
                        <a:rPr lang="en-GB" sz="1400" b="0">
                          <a:solidFill>
                            <a:schemeClr val="tx1"/>
                          </a:solidFill>
                          <a:effectLst/>
                        </a:rPr>
                        <a:t> </a:t>
                      </a:r>
                      <a:endParaRPr lang="en-GB" sz="2800" b="0" i="0">
                        <a:solidFill>
                          <a:schemeClr val="tx1"/>
                        </a:solidFill>
                        <a:effectLst/>
                      </a:endParaRPr>
                    </a:p>
                  </a:txBody>
                  <a:tcPr marL="65168" marR="65168" marT="13577" marB="13577"/>
                </a:tc>
                <a:tc>
                  <a:txBody>
                    <a:bodyPr/>
                    <a:lstStyle/>
                    <a:p>
                      <a:pPr algn="l" rtl="0" fontAlgn="base"/>
                      <a:r>
                        <a:rPr lang="en-GB" sz="1400" b="0" u="none" strike="noStrike">
                          <a:solidFill>
                            <a:schemeClr val="tx1"/>
                          </a:solidFill>
                          <a:effectLst/>
                        </a:rPr>
                        <a:t>Day 1 Closing</a:t>
                      </a:r>
                      <a:r>
                        <a:rPr lang="en-GB" sz="1400" b="0">
                          <a:solidFill>
                            <a:schemeClr val="tx1"/>
                          </a:solidFill>
                          <a:effectLst/>
                        </a:rPr>
                        <a:t> </a:t>
                      </a:r>
                      <a:endParaRPr lang="en-GB" sz="2800" b="0" i="0">
                        <a:solidFill>
                          <a:schemeClr val="tx1"/>
                        </a:solidFill>
                        <a:effectLst/>
                      </a:endParaRPr>
                    </a:p>
                  </a:txBody>
                  <a:tcPr marL="65168" marR="65168" marT="13577" marB="13577"/>
                </a:tc>
                <a:extLst>
                  <a:ext uri="{0D108BD9-81ED-4DB2-BD59-A6C34878D82A}">
                    <a16:rowId xmlns:a16="http://schemas.microsoft.com/office/drawing/2014/main" val="1662758390"/>
                  </a:ext>
                </a:extLst>
              </a:tr>
            </a:tbl>
          </a:graphicData>
        </a:graphic>
      </p:graphicFrame>
      <p:graphicFrame>
        <p:nvGraphicFramePr>
          <p:cNvPr id="5" name="Table 4">
            <a:extLst>
              <a:ext uri="{FF2B5EF4-FFF2-40B4-BE49-F238E27FC236}">
                <a16:creationId xmlns:a16="http://schemas.microsoft.com/office/drawing/2014/main" id="{26F3D38B-CF36-6092-E01C-990E4B52730C}"/>
              </a:ext>
            </a:extLst>
          </p:cNvPr>
          <p:cNvGraphicFramePr>
            <a:graphicFrameLocks noGrp="1"/>
          </p:cNvGraphicFramePr>
          <p:nvPr>
            <p:extLst>
              <p:ext uri="{D42A27DB-BD31-4B8C-83A1-F6EECF244321}">
                <p14:modId xmlns:p14="http://schemas.microsoft.com/office/powerpoint/2010/main" val="3500315042"/>
              </p:ext>
            </p:extLst>
          </p:nvPr>
        </p:nvGraphicFramePr>
        <p:xfrm>
          <a:off x="8168547" y="1789110"/>
          <a:ext cx="3435188" cy="3432607"/>
        </p:xfrm>
        <a:graphic>
          <a:graphicData uri="http://schemas.openxmlformats.org/drawingml/2006/table">
            <a:tbl>
              <a:tblPr firstRow="1">
                <a:tableStyleId>{0E3FDE45-AF77-4B5C-9715-49D594BDF05E}</a:tableStyleId>
              </a:tblPr>
              <a:tblGrid>
                <a:gridCol w="1717594">
                  <a:extLst>
                    <a:ext uri="{9D8B030D-6E8A-4147-A177-3AD203B41FA5}">
                      <a16:colId xmlns:a16="http://schemas.microsoft.com/office/drawing/2014/main" val="3812513532"/>
                    </a:ext>
                  </a:extLst>
                </a:gridCol>
                <a:gridCol w="1717594">
                  <a:extLst>
                    <a:ext uri="{9D8B030D-6E8A-4147-A177-3AD203B41FA5}">
                      <a16:colId xmlns:a16="http://schemas.microsoft.com/office/drawing/2014/main" val="3034018961"/>
                    </a:ext>
                  </a:extLst>
                </a:gridCol>
              </a:tblGrid>
              <a:tr h="328800">
                <a:tc>
                  <a:txBody>
                    <a:bodyPr/>
                    <a:lstStyle/>
                    <a:p>
                      <a:pPr algn="ctr" rtl="0" fontAlgn="base"/>
                      <a:r>
                        <a:rPr lang="en-GB" sz="1400" b="1" u="none" strike="noStrike">
                          <a:solidFill>
                            <a:schemeClr val="tx1"/>
                          </a:solidFill>
                          <a:effectLst/>
                        </a:rPr>
                        <a:t>Time</a:t>
                      </a:r>
                      <a:r>
                        <a:rPr lang="en-GB" sz="1400" b="0">
                          <a:solidFill>
                            <a:schemeClr val="tx1"/>
                          </a:solidFill>
                          <a:effectLst/>
                        </a:rPr>
                        <a:t> </a:t>
                      </a:r>
                      <a:endParaRPr lang="en-GB" sz="2800" b="0" i="0">
                        <a:solidFill>
                          <a:schemeClr val="tx1"/>
                        </a:solidFill>
                        <a:effectLst/>
                      </a:endParaRPr>
                    </a:p>
                  </a:txBody>
                  <a:tcPr marL="71684" marR="71684" marT="14934" marB="14934"/>
                </a:tc>
                <a:tc>
                  <a:txBody>
                    <a:bodyPr/>
                    <a:lstStyle/>
                    <a:p>
                      <a:pPr algn="l" rtl="0" fontAlgn="base"/>
                      <a:r>
                        <a:rPr lang="en-GB" sz="1400" b="1" u="none" strike="noStrike">
                          <a:solidFill>
                            <a:schemeClr val="tx1"/>
                          </a:solidFill>
                          <a:effectLst/>
                        </a:rPr>
                        <a:t>Activity</a:t>
                      </a:r>
                      <a:r>
                        <a:rPr lang="en-GB" sz="1400" b="0">
                          <a:solidFill>
                            <a:schemeClr val="tx1"/>
                          </a:solidFill>
                          <a:effectLst/>
                        </a:rPr>
                        <a:t> </a:t>
                      </a:r>
                      <a:endParaRPr lang="en-GB" sz="2800" b="0" i="0">
                        <a:solidFill>
                          <a:schemeClr val="tx1"/>
                        </a:solidFill>
                        <a:effectLst/>
                      </a:endParaRPr>
                    </a:p>
                  </a:txBody>
                  <a:tcPr marL="71684" marR="71684" marT="14934" marB="14934"/>
                </a:tc>
                <a:extLst>
                  <a:ext uri="{0D108BD9-81ED-4DB2-BD59-A6C34878D82A}">
                    <a16:rowId xmlns:a16="http://schemas.microsoft.com/office/drawing/2014/main" val="3321862069"/>
                  </a:ext>
                </a:extLst>
              </a:tr>
              <a:tr h="328800">
                <a:tc>
                  <a:txBody>
                    <a:bodyPr/>
                    <a:lstStyle/>
                    <a:p>
                      <a:pPr algn="ctr" rtl="0" fontAlgn="base"/>
                      <a:r>
                        <a:rPr lang="el-GR" sz="1400" b="0" u="none" strike="noStrike">
                          <a:solidFill>
                            <a:schemeClr val="tx1"/>
                          </a:solidFill>
                          <a:effectLst/>
                        </a:rPr>
                        <a:t>9:00-9:30</a:t>
                      </a:r>
                      <a:r>
                        <a:rPr lang="el-GR" sz="1400" b="0">
                          <a:solidFill>
                            <a:schemeClr val="tx1"/>
                          </a:solidFill>
                          <a:effectLst/>
                        </a:rPr>
                        <a:t> </a:t>
                      </a:r>
                      <a:endParaRPr lang="el-GR" sz="2800" b="0" i="0">
                        <a:solidFill>
                          <a:schemeClr val="tx1"/>
                        </a:solidFill>
                        <a:effectLst/>
                      </a:endParaRPr>
                    </a:p>
                  </a:txBody>
                  <a:tcPr marL="71684" marR="71684" marT="14934" marB="14934"/>
                </a:tc>
                <a:tc>
                  <a:txBody>
                    <a:bodyPr/>
                    <a:lstStyle/>
                    <a:p>
                      <a:pPr algn="l" rtl="0" fontAlgn="base"/>
                      <a:r>
                        <a:rPr lang="en-GB" sz="1400" b="0" u="none" strike="noStrike">
                          <a:solidFill>
                            <a:schemeClr val="tx1"/>
                          </a:solidFill>
                          <a:effectLst/>
                        </a:rPr>
                        <a:t>Arrival/Coffee</a:t>
                      </a:r>
                      <a:r>
                        <a:rPr lang="en-GB" sz="1400" b="0">
                          <a:solidFill>
                            <a:schemeClr val="tx1"/>
                          </a:solidFill>
                          <a:effectLst/>
                        </a:rPr>
                        <a:t> </a:t>
                      </a:r>
                      <a:endParaRPr lang="en-GB" sz="2800" b="0" i="0">
                        <a:solidFill>
                          <a:schemeClr val="tx1"/>
                        </a:solidFill>
                        <a:effectLst/>
                      </a:endParaRPr>
                    </a:p>
                  </a:txBody>
                  <a:tcPr marL="71684" marR="71684" marT="14934" marB="14934"/>
                </a:tc>
                <a:extLst>
                  <a:ext uri="{0D108BD9-81ED-4DB2-BD59-A6C34878D82A}">
                    <a16:rowId xmlns:a16="http://schemas.microsoft.com/office/drawing/2014/main" val="349758986"/>
                  </a:ext>
                </a:extLst>
              </a:tr>
              <a:tr h="328800">
                <a:tc>
                  <a:txBody>
                    <a:bodyPr/>
                    <a:lstStyle/>
                    <a:p>
                      <a:pPr algn="ctr" rtl="0" fontAlgn="base"/>
                      <a:r>
                        <a:rPr lang="en-GB" sz="1400" b="0" u="none" strike="noStrike">
                          <a:solidFill>
                            <a:schemeClr val="tx1"/>
                          </a:solidFill>
                          <a:effectLst/>
                        </a:rPr>
                        <a:t>9:30-11:00</a:t>
                      </a:r>
                      <a:r>
                        <a:rPr lang="en-GB" sz="1400" b="0">
                          <a:solidFill>
                            <a:schemeClr val="tx1"/>
                          </a:solidFill>
                          <a:effectLst/>
                        </a:rPr>
                        <a:t> </a:t>
                      </a:r>
                      <a:endParaRPr lang="en-GB" sz="2800" b="0" i="0">
                        <a:solidFill>
                          <a:schemeClr val="tx1"/>
                        </a:solidFill>
                        <a:effectLst/>
                      </a:endParaRPr>
                    </a:p>
                  </a:txBody>
                  <a:tcPr marL="71684" marR="71684" marT="14934" marB="14934"/>
                </a:tc>
                <a:tc>
                  <a:txBody>
                    <a:bodyPr/>
                    <a:lstStyle/>
                    <a:p>
                      <a:pPr algn="l" rtl="0" fontAlgn="base"/>
                      <a:r>
                        <a:rPr lang="en-GB" sz="1400" b="0" u="none" strike="noStrike">
                          <a:solidFill>
                            <a:schemeClr val="tx1"/>
                          </a:solidFill>
                          <a:effectLst/>
                        </a:rPr>
                        <a:t>Team Hacking</a:t>
                      </a:r>
                      <a:r>
                        <a:rPr lang="en-GB" sz="1400" b="0">
                          <a:solidFill>
                            <a:schemeClr val="tx1"/>
                          </a:solidFill>
                          <a:effectLst/>
                        </a:rPr>
                        <a:t> </a:t>
                      </a:r>
                      <a:endParaRPr lang="en-GB" sz="2800" b="0" i="0">
                        <a:solidFill>
                          <a:schemeClr val="tx1"/>
                        </a:solidFill>
                        <a:effectLst/>
                      </a:endParaRPr>
                    </a:p>
                  </a:txBody>
                  <a:tcPr marL="71684" marR="71684" marT="14934" marB="14934"/>
                </a:tc>
                <a:extLst>
                  <a:ext uri="{0D108BD9-81ED-4DB2-BD59-A6C34878D82A}">
                    <a16:rowId xmlns:a16="http://schemas.microsoft.com/office/drawing/2014/main" val="3539162783"/>
                  </a:ext>
                </a:extLst>
              </a:tr>
              <a:tr h="328800">
                <a:tc>
                  <a:txBody>
                    <a:bodyPr/>
                    <a:lstStyle/>
                    <a:p>
                      <a:pPr algn="ctr" rtl="0" fontAlgn="base"/>
                      <a:r>
                        <a:rPr lang="el-GR" sz="1400" b="0" u="none" strike="noStrike">
                          <a:solidFill>
                            <a:schemeClr val="tx1"/>
                          </a:solidFill>
                          <a:effectLst/>
                        </a:rPr>
                        <a:t>11:00-11:15</a:t>
                      </a:r>
                      <a:r>
                        <a:rPr lang="el-GR" sz="1400" b="0">
                          <a:solidFill>
                            <a:schemeClr val="tx1"/>
                          </a:solidFill>
                          <a:effectLst/>
                        </a:rPr>
                        <a:t> </a:t>
                      </a:r>
                      <a:endParaRPr lang="el-GR" sz="2800" b="0" i="0">
                        <a:solidFill>
                          <a:schemeClr val="tx1"/>
                        </a:solidFill>
                        <a:effectLst/>
                      </a:endParaRPr>
                    </a:p>
                  </a:txBody>
                  <a:tcPr marL="71684" marR="71684" marT="14934" marB="14934"/>
                </a:tc>
                <a:tc>
                  <a:txBody>
                    <a:bodyPr/>
                    <a:lstStyle/>
                    <a:p>
                      <a:pPr algn="l" rtl="0" fontAlgn="base"/>
                      <a:r>
                        <a:rPr lang="en-GB" sz="1400" b="0" u="none" strike="noStrike">
                          <a:solidFill>
                            <a:schemeClr val="tx1"/>
                          </a:solidFill>
                          <a:effectLst/>
                        </a:rPr>
                        <a:t>Coffee Break</a:t>
                      </a:r>
                      <a:r>
                        <a:rPr lang="en-GB" sz="1400" b="0">
                          <a:solidFill>
                            <a:schemeClr val="tx1"/>
                          </a:solidFill>
                          <a:effectLst/>
                        </a:rPr>
                        <a:t> </a:t>
                      </a:r>
                      <a:endParaRPr lang="en-GB" sz="2800" b="0" i="0">
                        <a:solidFill>
                          <a:schemeClr val="tx1"/>
                        </a:solidFill>
                        <a:effectLst/>
                      </a:endParaRPr>
                    </a:p>
                  </a:txBody>
                  <a:tcPr marL="71684" marR="71684" marT="14934" marB="14934"/>
                </a:tc>
                <a:extLst>
                  <a:ext uri="{0D108BD9-81ED-4DB2-BD59-A6C34878D82A}">
                    <a16:rowId xmlns:a16="http://schemas.microsoft.com/office/drawing/2014/main" val="3318952486"/>
                  </a:ext>
                </a:extLst>
              </a:tr>
              <a:tr h="328800">
                <a:tc>
                  <a:txBody>
                    <a:bodyPr/>
                    <a:lstStyle/>
                    <a:p>
                      <a:pPr algn="ctr" rtl="0" fontAlgn="base"/>
                      <a:r>
                        <a:rPr lang="en-GB" sz="1400" b="0" u="none" strike="noStrike">
                          <a:solidFill>
                            <a:schemeClr val="tx1"/>
                          </a:solidFill>
                          <a:effectLst/>
                        </a:rPr>
                        <a:t>11:15-12:45</a:t>
                      </a:r>
                      <a:r>
                        <a:rPr lang="en-GB" sz="1400" b="0">
                          <a:solidFill>
                            <a:schemeClr val="tx1"/>
                          </a:solidFill>
                          <a:effectLst/>
                        </a:rPr>
                        <a:t> </a:t>
                      </a:r>
                      <a:endParaRPr lang="en-GB" sz="2800" b="0" i="0">
                        <a:solidFill>
                          <a:schemeClr val="tx1"/>
                        </a:solidFill>
                        <a:effectLst/>
                      </a:endParaRPr>
                    </a:p>
                  </a:txBody>
                  <a:tcPr marL="71684" marR="71684" marT="14934" marB="14934"/>
                </a:tc>
                <a:tc>
                  <a:txBody>
                    <a:bodyPr/>
                    <a:lstStyle/>
                    <a:p>
                      <a:pPr algn="l" rtl="0" fontAlgn="base"/>
                      <a:r>
                        <a:rPr lang="en-GB" sz="1400" b="0" u="none" strike="noStrike">
                          <a:solidFill>
                            <a:schemeClr val="tx1"/>
                          </a:solidFill>
                          <a:effectLst/>
                        </a:rPr>
                        <a:t>Team Hacking</a:t>
                      </a:r>
                      <a:r>
                        <a:rPr lang="en-GB" sz="1400" b="0">
                          <a:solidFill>
                            <a:schemeClr val="tx1"/>
                          </a:solidFill>
                          <a:effectLst/>
                        </a:rPr>
                        <a:t> </a:t>
                      </a:r>
                      <a:endParaRPr lang="en-GB" sz="2800" b="0" i="0">
                        <a:solidFill>
                          <a:schemeClr val="tx1"/>
                        </a:solidFill>
                        <a:effectLst/>
                      </a:endParaRPr>
                    </a:p>
                  </a:txBody>
                  <a:tcPr marL="71684" marR="71684" marT="14934" marB="14934"/>
                </a:tc>
                <a:extLst>
                  <a:ext uri="{0D108BD9-81ED-4DB2-BD59-A6C34878D82A}">
                    <a16:rowId xmlns:a16="http://schemas.microsoft.com/office/drawing/2014/main" val="1874126028"/>
                  </a:ext>
                </a:extLst>
              </a:tr>
              <a:tr h="328800">
                <a:tc>
                  <a:txBody>
                    <a:bodyPr/>
                    <a:lstStyle/>
                    <a:p>
                      <a:pPr algn="ctr" rtl="0" fontAlgn="base"/>
                      <a:r>
                        <a:rPr lang="en-GB" sz="1400" b="0" u="none" strike="noStrike">
                          <a:solidFill>
                            <a:schemeClr val="tx1"/>
                          </a:solidFill>
                          <a:effectLst/>
                        </a:rPr>
                        <a:t>12:45 -13:30</a:t>
                      </a:r>
                      <a:r>
                        <a:rPr lang="en-GB" sz="1400" b="0">
                          <a:solidFill>
                            <a:schemeClr val="tx1"/>
                          </a:solidFill>
                          <a:effectLst/>
                        </a:rPr>
                        <a:t> </a:t>
                      </a:r>
                      <a:endParaRPr lang="en-GB" sz="2800" b="0" i="0">
                        <a:solidFill>
                          <a:schemeClr val="tx1"/>
                        </a:solidFill>
                        <a:effectLst/>
                      </a:endParaRPr>
                    </a:p>
                  </a:txBody>
                  <a:tcPr marL="71684" marR="71684" marT="14934" marB="14934"/>
                </a:tc>
                <a:tc>
                  <a:txBody>
                    <a:bodyPr/>
                    <a:lstStyle/>
                    <a:p>
                      <a:pPr algn="l" rtl="0" fontAlgn="base"/>
                      <a:r>
                        <a:rPr lang="en-GB" sz="1400" b="0" u="none" strike="noStrike">
                          <a:solidFill>
                            <a:schemeClr val="tx1"/>
                          </a:solidFill>
                          <a:effectLst/>
                        </a:rPr>
                        <a:t>Lunch Break</a:t>
                      </a:r>
                      <a:r>
                        <a:rPr lang="en-GB" sz="1400" b="0">
                          <a:solidFill>
                            <a:schemeClr val="tx1"/>
                          </a:solidFill>
                          <a:effectLst/>
                        </a:rPr>
                        <a:t> </a:t>
                      </a:r>
                      <a:endParaRPr lang="en-GB" sz="2800" b="0" i="0">
                        <a:solidFill>
                          <a:schemeClr val="tx1"/>
                        </a:solidFill>
                        <a:effectLst/>
                      </a:endParaRPr>
                    </a:p>
                  </a:txBody>
                  <a:tcPr marL="71684" marR="71684" marT="14934" marB="14934"/>
                </a:tc>
                <a:extLst>
                  <a:ext uri="{0D108BD9-81ED-4DB2-BD59-A6C34878D82A}">
                    <a16:rowId xmlns:a16="http://schemas.microsoft.com/office/drawing/2014/main" val="1570558604"/>
                  </a:ext>
                </a:extLst>
              </a:tr>
              <a:tr h="328800">
                <a:tc>
                  <a:txBody>
                    <a:bodyPr/>
                    <a:lstStyle/>
                    <a:p>
                      <a:pPr algn="ctr" rtl="0" fontAlgn="base"/>
                      <a:r>
                        <a:rPr lang="el-GR" sz="1400" b="0" u="none" strike="noStrike">
                          <a:solidFill>
                            <a:schemeClr val="tx1"/>
                          </a:solidFill>
                          <a:effectLst/>
                        </a:rPr>
                        <a:t>13:30-14:30</a:t>
                      </a:r>
                      <a:r>
                        <a:rPr lang="el-GR" sz="1400" b="0">
                          <a:solidFill>
                            <a:schemeClr val="tx1"/>
                          </a:solidFill>
                          <a:effectLst/>
                        </a:rPr>
                        <a:t> </a:t>
                      </a:r>
                      <a:endParaRPr lang="el-GR" sz="2800" b="0" i="0">
                        <a:solidFill>
                          <a:schemeClr val="tx1"/>
                        </a:solidFill>
                        <a:effectLst/>
                      </a:endParaRPr>
                    </a:p>
                  </a:txBody>
                  <a:tcPr marL="71684" marR="71684" marT="14934" marB="14934"/>
                </a:tc>
                <a:tc>
                  <a:txBody>
                    <a:bodyPr/>
                    <a:lstStyle/>
                    <a:p>
                      <a:pPr algn="l" rtl="0" fontAlgn="base"/>
                      <a:r>
                        <a:rPr lang="en-GB" sz="1400" b="0" u="none" strike="noStrike">
                          <a:solidFill>
                            <a:schemeClr val="tx1"/>
                          </a:solidFill>
                          <a:effectLst/>
                        </a:rPr>
                        <a:t>Team Hacking</a:t>
                      </a:r>
                      <a:r>
                        <a:rPr lang="en-GB" sz="1400" b="0">
                          <a:solidFill>
                            <a:schemeClr val="tx1"/>
                          </a:solidFill>
                          <a:effectLst/>
                        </a:rPr>
                        <a:t> </a:t>
                      </a:r>
                      <a:endParaRPr lang="en-GB" sz="2800" b="0" i="0">
                        <a:solidFill>
                          <a:schemeClr val="tx1"/>
                        </a:solidFill>
                        <a:effectLst/>
                      </a:endParaRPr>
                    </a:p>
                  </a:txBody>
                  <a:tcPr marL="71684" marR="71684" marT="14934" marB="14934"/>
                </a:tc>
                <a:extLst>
                  <a:ext uri="{0D108BD9-81ED-4DB2-BD59-A6C34878D82A}">
                    <a16:rowId xmlns:a16="http://schemas.microsoft.com/office/drawing/2014/main" val="2563926492"/>
                  </a:ext>
                </a:extLst>
              </a:tr>
              <a:tr h="328800">
                <a:tc>
                  <a:txBody>
                    <a:bodyPr/>
                    <a:lstStyle/>
                    <a:p>
                      <a:pPr algn="ctr" rtl="0" fontAlgn="base"/>
                      <a:r>
                        <a:rPr lang="el-GR" sz="1400" b="0" u="none" strike="noStrike">
                          <a:solidFill>
                            <a:schemeClr val="tx1"/>
                          </a:solidFill>
                          <a:effectLst/>
                        </a:rPr>
                        <a:t>14:30-14:45</a:t>
                      </a:r>
                      <a:r>
                        <a:rPr lang="el-GR" sz="1400" b="0">
                          <a:solidFill>
                            <a:schemeClr val="tx1"/>
                          </a:solidFill>
                          <a:effectLst/>
                        </a:rPr>
                        <a:t> </a:t>
                      </a:r>
                      <a:endParaRPr lang="el-GR" sz="2800" b="0" i="0">
                        <a:solidFill>
                          <a:schemeClr val="tx1"/>
                        </a:solidFill>
                        <a:effectLst/>
                      </a:endParaRPr>
                    </a:p>
                  </a:txBody>
                  <a:tcPr marL="71684" marR="71684" marT="14934" marB="14934"/>
                </a:tc>
                <a:tc>
                  <a:txBody>
                    <a:bodyPr/>
                    <a:lstStyle/>
                    <a:p>
                      <a:pPr algn="l" rtl="0" fontAlgn="base"/>
                      <a:r>
                        <a:rPr lang="en-GB" sz="1400" b="0" u="none" strike="noStrike">
                          <a:solidFill>
                            <a:schemeClr val="tx1"/>
                          </a:solidFill>
                          <a:effectLst/>
                        </a:rPr>
                        <a:t>Coffee Break</a:t>
                      </a:r>
                      <a:r>
                        <a:rPr lang="en-GB" sz="1400" b="0">
                          <a:solidFill>
                            <a:schemeClr val="tx1"/>
                          </a:solidFill>
                          <a:effectLst/>
                        </a:rPr>
                        <a:t> </a:t>
                      </a:r>
                      <a:endParaRPr lang="en-GB" sz="2800" b="0" i="0">
                        <a:solidFill>
                          <a:schemeClr val="tx1"/>
                        </a:solidFill>
                        <a:effectLst/>
                      </a:endParaRPr>
                    </a:p>
                  </a:txBody>
                  <a:tcPr marL="71684" marR="71684" marT="14934" marB="14934"/>
                </a:tc>
                <a:extLst>
                  <a:ext uri="{0D108BD9-81ED-4DB2-BD59-A6C34878D82A}">
                    <a16:rowId xmlns:a16="http://schemas.microsoft.com/office/drawing/2014/main" val="1874575653"/>
                  </a:ext>
                </a:extLst>
              </a:tr>
              <a:tr h="328800">
                <a:tc>
                  <a:txBody>
                    <a:bodyPr/>
                    <a:lstStyle/>
                    <a:p>
                      <a:pPr algn="ctr" rtl="0" fontAlgn="base"/>
                      <a:r>
                        <a:rPr lang="el-GR" sz="1400" b="0" u="none" strike="noStrike">
                          <a:solidFill>
                            <a:schemeClr val="tx1"/>
                          </a:solidFill>
                          <a:effectLst/>
                        </a:rPr>
                        <a:t>14:45-15:40</a:t>
                      </a:r>
                      <a:r>
                        <a:rPr lang="el-GR" sz="1400" b="0">
                          <a:solidFill>
                            <a:schemeClr val="tx1"/>
                          </a:solidFill>
                          <a:effectLst/>
                        </a:rPr>
                        <a:t> </a:t>
                      </a:r>
                      <a:endParaRPr lang="el-GR" sz="2800" b="0" i="0">
                        <a:solidFill>
                          <a:schemeClr val="tx1"/>
                        </a:solidFill>
                        <a:effectLst/>
                      </a:endParaRPr>
                    </a:p>
                  </a:txBody>
                  <a:tcPr marL="71684" marR="71684" marT="14934" marB="14934"/>
                </a:tc>
                <a:tc>
                  <a:txBody>
                    <a:bodyPr/>
                    <a:lstStyle/>
                    <a:p>
                      <a:pPr algn="l" rtl="0" fontAlgn="base"/>
                      <a:r>
                        <a:rPr lang="en-GB" sz="1400" b="0" u="none" strike="noStrike">
                          <a:solidFill>
                            <a:schemeClr val="tx1"/>
                          </a:solidFill>
                          <a:effectLst/>
                        </a:rPr>
                        <a:t>Team Hacking</a:t>
                      </a:r>
                      <a:r>
                        <a:rPr lang="en-GB" sz="1400" b="0">
                          <a:solidFill>
                            <a:schemeClr val="tx1"/>
                          </a:solidFill>
                          <a:effectLst/>
                        </a:rPr>
                        <a:t> </a:t>
                      </a:r>
                      <a:endParaRPr lang="en-GB" sz="2800" b="0" i="0">
                        <a:solidFill>
                          <a:schemeClr val="tx1"/>
                        </a:solidFill>
                        <a:effectLst/>
                      </a:endParaRPr>
                    </a:p>
                  </a:txBody>
                  <a:tcPr marL="71684" marR="71684" marT="14934" marB="14934"/>
                </a:tc>
                <a:extLst>
                  <a:ext uri="{0D108BD9-81ED-4DB2-BD59-A6C34878D82A}">
                    <a16:rowId xmlns:a16="http://schemas.microsoft.com/office/drawing/2014/main" val="4078834469"/>
                  </a:ext>
                </a:extLst>
              </a:tr>
              <a:tr h="473407">
                <a:tc>
                  <a:txBody>
                    <a:bodyPr/>
                    <a:lstStyle/>
                    <a:p>
                      <a:pPr algn="ctr" rtl="0" fontAlgn="base"/>
                      <a:r>
                        <a:rPr lang="en-GB" sz="1400" b="0" u="none" strike="noStrike">
                          <a:solidFill>
                            <a:schemeClr val="tx1"/>
                          </a:solidFill>
                          <a:effectLst/>
                        </a:rPr>
                        <a:t>15:40-16:00</a:t>
                      </a:r>
                      <a:r>
                        <a:rPr lang="en-GB" sz="1400" b="0">
                          <a:solidFill>
                            <a:schemeClr val="tx1"/>
                          </a:solidFill>
                          <a:effectLst/>
                        </a:rPr>
                        <a:t> </a:t>
                      </a:r>
                      <a:endParaRPr lang="en-GB" sz="2800" b="0" i="0">
                        <a:solidFill>
                          <a:schemeClr val="tx1"/>
                        </a:solidFill>
                        <a:effectLst/>
                      </a:endParaRPr>
                    </a:p>
                  </a:txBody>
                  <a:tcPr marL="71684" marR="71684" marT="14934" marB="14934"/>
                </a:tc>
                <a:tc>
                  <a:txBody>
                    <a:bodyPr/>
                    <a:lstStyle/>
                    <a:p>
                      <a:pPr algn="l" rtl="0" fontAlgn="base"/>
                      <a:r>
                        <a:rPr lang="en-US" sz="1400" b="0" u="none" strike="noStrike">
                          <a:solidFill>
                            <a:schemeClr val="tx1"/>
                          </a:solidFill>
                          <a:effectLst/>
                        </a:rPr>
                        <a:t>Q&amp;A, Feedback, End of Hackathon</a:t>
                      </a:r>
                      <a:r>
                        <a:rPr lang="en-US" sz="1400" b="0">
                          <a:solidFill>
                            <a:schemeClr val="tx1"/>
                          </a:solidFill>
                          <a:effectLst/>
                        </a:rPr>
                        <a:t> </a:t>
                      </a:r>
                      <a:endParaRPr lang="en-US" sz="2800" b="0" i="0">
                        <a:solidFill>
                          <a:schemeClr val="tx1"/>
                        </a:solidFill>
                        <a:effectLst/>
                      </a:endParaRPr>
                    </a:p>
                  </a:txBody>
                  <a:tcPr marL="71684" marR="71684" marT="14934" marB="14934"/>
                </a:tc>
                <a:extLst>
                  <a:ext uri="{0D108BD9-81ED-4DB2-BD59-A6C34878D82A}">
                    <a16:rowId xmlns:a16="http://schemas.microsoft.com/office/drawing/2014/main" val="1862920667"/>
                  </a:ext>
                </a:extLst>
              </a:tr>
            </a:tbl>
          </a:graphicData>
        </a:graphic>
      </p:graphicFrame>
      <p:sp>
        <p:nvSpPr>
          <p:cNvPr id="6" name="Title 1">
            <a:extLst>
              <a:ext uri="{FF2B5EF4-FFF2-40B4-BE49-F238E27FC236}">
                <a16:creationId xmlns:a16="http://schemas.microsoft.com/office/drawing/2014/main" id="{922C2E7E-B947-FDDD-6B7A-027A3DCDB716}"/>
              </a:ext>
            </a:extLst>
          </p:cNvPr>
          <p:cNvSpPr txBox="1">
            <a:spLocks/>
          </p:cNvSpPr>
          <p:nvPr/>
        </p:nvSpPr>
        <p:spPr>
          <a:xfrm>
            <a:off x="4673838" y="1023590"/>
            <a:ext cx="3182027" cy="430887"/>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sz="2800"/>
              <a:t>Day 1</a:t>
            </a:r>
          </a:p>
        </p:txBody>
      </p:sp>
      <p:sp>
        <p:nvSpPr>
          <p:cNvPr id="7" name="Title 1">
            <a:extLst>
              <a:ext uri="{FF2B5EF4-FFF2-40B4-BE49-F238E27FC236}">
                <a16:creationId xmlns:a16="http://schemas.microsoft.com/office/drawing/2014/main" id="{A55A0757-CD04-E5B4-7E7A-51A2AF267EC1}"/>
              </a:ext>
            </a:extLst>
          </p:cNvPr>
          <p:cNvSpPr txBox="1">
            <a:spLocks/>
          </p:cNvSpPr>
          <p:nvPr/>
        </p:nvSpPr>
        <p:spPr>
          <a:xfrm>
            <a:off x="8295127" y="962034"/>
            <a:ext cx="3182027"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sz="2800"/>
              <a:t>Day</a:t>
            </a:r>
            <a:r>
              <a:rPr lang="en-US"/>
              <a:t> </a:t>
            </a:r>
            <a:r>
              <a:rPr lang="en-US" sz="2800"/>
              <a:t>2</a:t>
            </a:r>
            <a:endParaRPr lang="en-US"/>
          </a:p>
        </p:txBody>
      </p:sp>
    </p:spTree>
    <p:extLst>
      <p:ext uri="{BB962C8B-B14F-4D97-AF65-F5344CB8AC3E}">
        <p14:creationId xmlns:p14="http://schemas.microsoft.com/office/powerpoint/2010/main" val="13815807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3A5B9-CB56-C372-E1EC-55CFA5ED50C4}"/>
              </a:ext>
            </a:extLst>
          </p:cNvPr>
          <p:cNvSpPr>
            <a:spLocks noGrp="1"/>
          </p:cNvSpPr>
          <p:nvPr>
            <p:ph type="title"/>
          </p:nvPr>
        </p:nvSpPr>
        <p:spPr>
          <a:xfrm>
            <a:off x="585216" y="2309812"/>
            <a:ext cx="3182027" cy="1231106"/>
          </a:xfrm>
        </p:spPr>
        <p:txBody>
          <a:bodyPr/>
          <a:lstStyle/>
          <a:p>
            <a:r>
              <a:rPr lang="en-US"/>
              <a:t>Day 1</a:t>
            </a:r>
            <a:br>
              <a:rPr lang="en-US"/>
            </a:br>
            <a:r>
              <a:rPr lang="en-US" sz="2400"/>
              <a:t>Challenges Overview</a:t>
            </a:r>
            <a:br>
              <a:rPr lang="en-US" sz="2400"/>
            </a:br>
            <a:r>
              <a:rPr lang="en-US" sz="2000"/>
              <a:t>Azure AD B2B Collaboration</a:t>
            </a:r>
            <a:endParaRPr lang="en-US"/>
          </a:p>
        </p:txBody>
      </p:sp>
      <p:sp>
        <p:nvSpPr>
          <p:cNvPr id="3" name="Text Placeholder 2">
            <a:extLst>
              <a:ext uri="{FF2B5EF4-FFF2-40B4-BE49-F238E27FC236}">
                <a16:creationId xmlns:a16="http://schemas.microsoft.com/office/drawing/2014/main" id="{0C1BDAE3-96A8-8AC2-BA5B-777EA2D0D93B}"/>
              </a:ext>
            </a:extLst>
          </p:cNvPr>
          <p:cNvSpPr>
            <a:spLocks noGrp="1"/>
          </p:cNvSpPr>
          <p:nvPr>
            <p:ph type="body" sz="quarter" idx="11"/>
          </p:nvPr>
        </p:nvSpPr>
        <p:spPr>
          <a:xfrm>
            <a:off x="4279346" y="563670"/>
            <a:ext cx="7912654" cy="5687711"/>
          </a:xfrm>
          <a:solidFill>
            <a:schemeClr val="bg1"/>
          </a:solidFill>
        </p:spPr>
        <p:txBody>
          <a:bodyPr/>
          <a:lstStyle/>
          <a:p>
            <a:pPr marL="0" indent="0" algn="l">
              <a:buNone/>
            </a:pPr>
            <a:r>
              <a:rPr lang="en-US" sz="1600" b="1" i="0">
                <a:solidFill>
                  <a:srgbClr val="C9D1D9"/>
                </a:solidFill>
                <a:effectLst/>
                <a:latin typeface="-apple-system"/>
              </a:rPr>
              <a:t>Challenge 0: </a:t>
            </a:r>
            <a:r>
              <a:rPr lang="en-US" sz="1600" b="1" i="0" u="none" strike="noStrike">
                <a:solidFill>
                  <a:srgbClr val="C9D1D9"/>
                </a:solidFill>
                <a:effectLst/>
                <a:latin typeface="-apple-system"/>
                <a:hlinkClick r:id="rId2"/>
              </a:rPr>
              <a:t>Prepare Your Environment</a:t>
            </a:r>
            <a:endParaRPr lang="en-US" sz="1600" b="1" i="0">
              <a:solidFill>
                <a:srgbClr val="C9D1D9"/>
              </a:solidFill>
              <a:effectLst/>
              <a:latin typeface="-apple-system"/>
            </a:endParaRPr>
          </a:p>
          <a:p>
            <a:pPr marL="0" indent="0">
              <a:buNone/>
            </a:pPr>
            <a:r>
              <a:rPr lang="en-US" sz="1100">
                <a:solidFill>
                  <a:srgbClr val="C9D1D9"/>
                </a:solidFill>
                <a:latin typeface="-apple-system"/>
              </a:rPr>
              <a:t>Setup your environment and get ready to deploy Identity solutions</a:t>
            </a:r>
          </a:p>
          <a:p>
            <a:pPr marL="0" indent="0" algn="l">
              <a:buNone/>
            </a:pPr>
            <a:r>
              <a:rPr lang="en-US" sz="1600" b="1" i="0">
                <a:solidFill>
                  <a:srgbClr val="C9D1D9"/>
                </a:solidFill>
                <a:effectLst/>
                <a:latin typeface="-apple-system"/>
              </a:rPr>
              <a:t>Challenge 1: </a:t>
            </a:r>
            <a:r>
              <a:rPr lang="en-US" sz="1600" b="1" i="0" u="none" strike="noStrike">
                <a:solidFill>
                  <a:srgbClr val="C9D1D9"/>
                </a:solidFill>
                <a:effectLst/>
                <a:latin typeface="-apple-system"/>
                <a:hlinkClick r:id="rId3"/>
              </a:rPr>
              <a:t>Getting Started</a:t>
            </a:r>
            <a:endParaRPr lang="en-US" sz="1600" b="1" i="0">
              <a:solidFill>
                <a:srgbClr val="C9D1D9"/>
              </a:solidFill>
              <a:effectLst/>
              <a:latin typeface="-apple-system"/>
            </a:endParaRPr>
          </a:p>
          <a:p>
            <a:pPr marL="0" indent="0">
              <a:buNone/>
            </a:pPr>
            <a:r>
              <a:rPr lang="en-US" sz="1100">
                <a:solidFill>
                  <a:srgbClr val="C9D1D9"/>
                </a:solidFill>
                <a:latin typeface="-apple-system"/>
              </a:rPr>
              <a:t>Getting started by configuring your Azure AD tenant</a:t>
            </a:r>
          </a:p>
          <a:p>
            <a:pPr marL="0" indent="0" algn="l">
              <a:buNone/>
            </a:pPr>
            <a:r>
              <a:rPr lang="en-US" sz="1600" b="1" i="0">
                <a:solidFill>
                  <a:srgbClr val="C9D1D9"/>
                </a:solidFill>
                <a:effectLst/>
                <a:latin typeface="-apple-system"/>
              </a:rPr>
              <a:t>Challenge 2: </a:t>
            </a:r>
            <a:r>
              <a:rPr lang="en-US" sz="1600" b="1" i="0" u="none" strike="noStrike">
                <a:solidFill>
                  <a:srgbClr val="C9D1D9"/>
                </a:solidFill>
                <a:effectLst/>
                <a:latin typeface="-apple-system"/>
                <a:hlinkClick r:id="rId4"/>
              </a:rPr>
              <a:t>Add sign-in with Azure AD Identity to an ASP.NET Core web app</a:t>
            </a:r>
            <a:endParaRPr lang="en-US" sz="1600" b="1" i="0">
              <a:solidFill>
                <a:srgbClr val="C9D1D9"/>
              </a:solidFill>
              <a:effectLst/>
              <a:latin typeface="-apple-system"/>
            </a:endParaRPr>
          </a:p>
          <a:p>
            <a:pPr marL="0" indent="0">
              <a:buNone/>
            </a:pPr>
            <a:r>
              <a:rPr lang="en-US" sz="1100">
                <a:solidFill>
                  <a:srgbClr val="C9D1D9"/>
                </a:solidFill>
                <a:latin typeface="-apple-system"/>
              </a:rPr>
              <a:t>Integrate an ASP.NET Core web app sample with Azure AD B2B and get familiar with the identity concepts</a:t>
            </a:r>
          </a:p>
          <a:p>
            <a:pPr marL="0" indent="0" algn="l">
              <a:buNone/>
            </a:pPr>
            <a:r>
              <a:rPr lang="en-US" sz="1600" b="1" i="0">
                <a:solidFill>
                  <a:srgbClr val="C9D1D9"/>
                </a:solidFill>
                <a:effectLst/>
                <a:latin typeface="-apple-system"/>
              </a:rPr>
              <a:t>Challenge 3: </a:t>
            </a:r>
            <a:r>
              <a:rPr lang="en-US" sz="1600" b="1" i="0" u="none" strike="noStrike">
                <a:solidFill>
                  <a:srgbClr val="C9D1D9"/>
                </a:solidFill>
                <a:effectLst/>
                <a:latin typeface="-apple-system"/>
                <a:hlinkClick r:id="rId5"/>
              </a:rPr>
              <a:t>Deploy your Web Application to Azure</a:t>
            </a:r>
            <a:endParaRPr lang="en-US" sz="1600" b="1" i="0">
              <a:solidFill>
                <a:srgbClr val="C9D1D9"/>
              </a:solidFill>
              <a:effectLst/>
              <a:latin typeface="-apple-system"/>
            </a:endParaRPr>
          </a:p>
          <a:p>
            <a:pPr marL="0" indent="0" algn="l">
              <a:buNone/>
            </a:pPr>
            <a:r>
              <a:rPr lang="en-US" sz="1100" b="0" i="0">
                <a:solidFill>
                  <a:srgbClr val="C9D1D9"/>
                </a:solidFill>
                <a:effectLst/>
                <a:latin typeface="-apple-system"/>
              </a:rPr>
              <a:t>Deploy the ASP.NET Core web app sample in Azure as an App Service Web App and get familiar with </a:t>
            </a:r>
            <a:r>
              <a:rPr lang="en-US" sz="1100" b="0" i="0" err="1">
                <a:solidFill>
                  <a:srgbClr val="C9D1D9"/>
                </a:solidFill>
                <a:effectLst/>
                <a:latin typeface="-apple-system"/>
              </a:rPr>
              <a:t>secutity</a:t>
            </a:r>
            <a:r>
              <a:rPr lang="en-US" sz="1100" b="0" i="0">
                <a:solidFill>
                  <a:srgbClr val="C9D1D9"/>
                </a:solidFill>
                <a:effectLst/>
                <a:latin typeface="-apple-system"/>
              </a:rPr>
              <a:t> tokens</a:t>
            </a:r>
          </a:p>
          <a:p>
            <a:pPr marL="0" indent="0" algn="l">
              <a:buNone/>
            </a:pPr>
            <a:r>
              <a:rPr lang="en-US" sz="1600" b="1" i="0">
                <a:solidFill>
                  <a:srgbClr val="C9D1D9"/>
                </a:solidFill>
                <a:effectLst/>
                <a:latin typeface="-apple-system"/>
              </a:rPr>
              <a:t>Challenge 4: </a:t>
            </a:r>
            <a:r>
              <a:rPr lang="en-US" sz="1600" b="1" i="0" u="none" strike="noStrike">
                <a:solidFill>
                  <a:srgbClr val="C9D1D9"/>
                </a:solidFill>
                <a:effectLst/>
                <a:latin typeface="-apple-system"/>
                <a:hlinkClick r:id="rId6"/>
              </a:rPr>
              <a:t>Enable External Identities</a:t>
            </a:r>
            <a:endParaRPr lang="en-US" sz="1600" b="1" i="0">
              <a:solidFill>
                <a:srgbClr val="C9D1D9"/>
              </a:solidFill>
              <a:effectLst/>
              <a:latin typeface="-apple-system"/>
            </a:endParaRPr>
          </a:p>
          <a:p>
            <a:pPr marL="0" indent="0">
              <a:buNone/>
            </a:pPr>
            <a:r>
              <a:rPr lang="en-US" sz="1100">
                <a:solidFill>
                  <a:srgbClr val="C9D1D9"/>
                </a:solidFill>
                <a:latin typeface="-apple-system"/>
              </a:rPr>
              <a:t>Create an external tenant and configure your home tenant by enabling external identities</a:t>
            </a:r>
          </a:p>
          <a:p>
            <a:pPr marL="0" indent="0" algn="l">
              <a:buNone/>
            </a:pPr>
            <a:r>
              <a:rPr lang="en-US" sz="1600" b="1" i="0">
                <a:solidFill>
                  <a:srgbClr val="C9D1D9"/>
                </a:solidFill>
                <a:effectLst/>
                <a:latin typeface="-apple-system"/>
              </a:rPr>
              <a:t>Challenge 5: </a:t>
            </a:r>
            <a:r>
              <a:rPr lang="en-US" sz="1600" b="1" i="0" u="none" strike="noStrike">
                <a:solidFill>
                  <a:srgbClr val="C9D1D9"/>
                </a:solidFill>
                <a:effectLst/>
                <a:latin typeface="-apple-system"/>
                <a:hlinkClick r:id="rId7"/>
              </a:rPr>
              <a:t>Control who can authenticate in your app</a:t>
            </a:r>
            <a:endParaRPr lang="en-US" sz="1600" b="1" i="0">
              <a:solidFill>
                <a:srgbClr val="C9D1D9"/>
              </a:solidFill>
              <a:effectLst/>
              <a:latin typeface="-apple-system"/>
            </a:endParaRPr>
          </a:p>
          <a:p>
            <a:pPr marL="0" indent="0">
              <a:buNone/>
            </a:pPr>
            <a:r>
              <a:rPr lang="en-US" sz="1100">
                <a:solidFill>
                  <a:srgbClr val="C9D1D9"/>
                </a:solidFill>
                <a:latin typeface="-apple-system"/>
              </a:rPr>
              <a:t>Control the users or groups who can authenticate in your app</a:t>
            </a:r>
          </a:p>
          <a:p>
            <a:pPr marL="0" indent="0" algn="l">
              <a:buNone/>
            </a:pPr>
            <a:r>
              <a:rPr lang="en-US" sz="1600" b="1" i="0">
                <a:solidFill>
                  <a:srgbClr val="C9D1D9"/>
                </a:solidFill>
                <a:effectLst/>
                <a:latin typeface="-apple-system"/>
              </a:rPr>
              <a:t>Challenge 6: </a:t>
            </a:r>
            <a:r>
              <a:rPr lang="en-US" sz="1600" b="1" i="0" u="none" strike="noStrike">
                <a:solidFill>
                  <a:srgbClr val="C9D1D9"/>
                </a:solidFill>
                <a:effectLst/>
                <a:latin typeface="-apple-system"/>
                <a:hlinkClick r:id="rId8"/>
              </a:rPr>
              <a:t>Enable Conditional Access Policies and enforce Multifactor Authentication</a:t>
            </a:r>
            <a:endParaRPr lang="en-US" sz="1600" b="1" i="0">
              <a:solidFill>
                <a:srgbClr val="C9D1D9"/>
              </a:solidFill>
              <a:effectLst/>
              <a:latin typeface="-apple-system"/>
            </a:endParaRPr>
          </a:p>
          <a:p>
            <a:pPr marL="0" indent="0">
              <a:buNone/>
            </a:pPr>
            <a:r>
              <a:rPr lang="en-US" sz="1100">
                <a:solidFill>
                  <a:srgbClr val="C9D1D9"/>
                </a:solidFill>
                <a:latin typeface="-apple-system"/>
              </a:rPr>
              <a:t>Enforce Multifactor Authentication by enabling Conditional Access Policies</a:t>
            </a:r>
          </a:p>
          <a:p>
            <a:pPr marL="0" indent="0" algn="l">
              <a:buNone/>
            </a:pPr>
            <a:r>
              <a:rPr lang="en-US" sz="1600" b="1" i="0">
                <a:solidFill>
                  <a:srgbClr val="C9D1D9"/>
                </a:solidFill>
                <a:effectLst/>
                <a:latin typeface="-apple-system"/>
              </a:rPr>
              <a:t>Challenge 7: </a:t>
            </a:r>
            <a:r>
              <a:rPr lang="en-US" sz="1600" b="1" i="0" u="none" strike="noStrike">
                <a:solidFill>
                  <a:srgbClr val="C9D1D9"/>
                </a:solidFill>
                <a:effectLst/>
                <a:latin typeface="-apple-system"/>
                <a:hlinkClick r:id="rId9"/>
              </a:rPr>
              <a:t>Make your application Multi-tenant</a:t>
            </a:r>
            <a:endParaRPr lang="en-US" sz="1600" b="1" i="0">
              <a:solidFill>
                <a:srgbClr val="C9D1D9"/>
              </a:solidFill>
              <a:effectLst/>
              <a:latin typeface="-apple-system"/>
            </a:endParaRPr>
          </a:p>
          <a:p>
            <a:pPr marL="0" indent="0">
              <a:buNone/>
            </a:pPr>
            <a:r>
              <a:rPr lang="en-US" sz="1100">
                <a:solidFill>
                  <a:srgbClr val="C9D1D9"/>
                </a:solidFill>
                <a:latin typeface="-apple-system"/>
              </a:rPr>
              <a:t>Transform your application from Single-tenant to Multi-tenant</a:t>
            </a:r>
          </a:p>
          <a:p>
            <a:endParaRPr lang="en-US"/>
          </a:p>
        </p:txBody>
      </p:sp>
      <p:sp>
        <p:nvSpPr>
          <p:cNvPr id="5" name="TextBox 4">
            <a:extLst>
              <a:ext uri="{FF2B5EF4-FFF2-40B4-BE49-F238E27FC236}">
                <a16:creationId xmlns:a16="http://schemas.microsoft.com/office/drawing/2014/main" id="{C8B850A1-825D-30D6-D763-1AE31D46A42D}"/>
              </a:ext>
            </a:extLst>
          </p:cNvPr>
          <p:cNvSpPr txBox="1"/>
          <p:nvPr/>
        </p:nvSpPr>
        <p:spPr>
          <a:xfrm>
            <a:off x="478011" y="3626070"/>
            <a:ext cx="2946260" cy="369332"/>
          </a:xfrm>
          <a:prstGeom prst="rect">
            <a:avLst/>
          </a:prstGeom>
          <a:noFill/>
        </p:spPr>
        <p:txBody>
          <a:bodyPr wrap="square">
            <a:spAutoFit/>
          </a:bodyPr>
          <a:lstStyle/>
          <a:p>
            <a:r>
              <a:rPr lang="en-US" b="0" i="0" u="none" strike="noStrike" dirty="0">
                <a:solidFill>
                  <a:srgbClr val="4F52B2"/>
                </a:solidFill>
                <a:effectLst/>
                <a:latin typeface="-apple-system"/>
                <a:hlinkClick r:id="rId10" tooltip="https://aka.ms/idhackathon"/>
              </a:rPr>
              <a:t>https://aka.ms/idhackathon</a:t>
            </a:r>
            <a:endParaRPr lang="en-US" dirty="0"/>
          </a:p>
        </p:txBody>
      </p:sp>
    </p:spTree>
    <p:extLst>
      <p:ext uri="{BB962C8B-B14F-4D97-AF65-F5344CB8AC3E}">
        <p14:creationId xmlns:p14="http://schemas.microsoft.com/office/powerpoint/2010/main" val="326545354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Purple on Black">
      <a:dk1>
        <a:srgbClr val="000000"/>
      </a:dk1>
      <a:lt1>
        <a:srgbClr val="FFFFFF"/>
      </a:lt1>
      <a:dk2>
        <a:srgbClr val="3B2E58"/>
      </a:dk2>
      <a:lt2>
        <a:srgbClr val="E6E6E6"/>
      </a:lt2>
      <a:accent1>
        <a:srgbClr val="D59DFF"/>
      </a:accent1>
      <a:accent2>
        <a:srgbClr val="8661C5"/>
      </a:accent2>
      <a:accent3>
        <a:srgbClr val="3B2E58"/>
      </a:accent3>
      <a:accent4>
        <a:srgbClr val="50E6FF"/>
      </a:accent4>
      <a:accent5>
        <a:srgbClr val="0078D4"/>
      </a:accent5>
      <a:accent6>
        <a:srgbClr val="D2D2D2"/>
      </a:accent6>
      <a:hlink>
        <a:srgbClr val="D59DFF"/>
      </a:hlink>
      <a:folHlink>
        <a:srgbClr val="D59D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2" id="{65644947-306F-418C-A9C6-59AFC9E9C240}" vid="{3CCAA0DE-F3BA-461C-AF16-22F5D5921BD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25E38BE820C364F8CD430FED3998FDC" ma:contentTypeVersion="4" ma:contentTypeDescription="Create a new document." ma:contentTypeScope="" ma:versionID="4d17c879a68391355cca815de6983c46">
  <xsd:schema xmlns:xsd="http://www.w3.org/2001/XMLSchema" xmlns:xs="http://www.w3.org/2001/XMLSchema" xmlns:p="http://schemas.microsoft.com/office/2006/metadata/properties" xmlns:ns1="http://schemas.microsoft.com/sharepoint/v3" xmlns:ns2="21b44f91-0b09-48b6-be00-84268e23f1e9" targetNamespace="http://schemas.microsoft.com/office/2006/metadata/properties" ma:root="true" ma:fieldsID="869996caf62e7d7250911e99f24888c5" ns1:_="" ns2:_="">
    <xsd:import namespace="http://schemas.microsoft.com/sharepoint/v3"/>
    <xsd:import namespace="21b44f91-0b09-48b6-be00-84268e23f1e9"/>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b44f91-0b09-48b6-be00-84268e23f1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D9C2A6-7468-433A-80A3-DABC48BF18B2}">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62A2C322-66B8-4B3F-A36A-FC060AA35E05}">
  <ds:schemaRefs>
    <ds:schemaRef ds:uri="http://schemas.microsoft.com/sharepoint/v3/contenttype/forms"/>
  </ds:schemaRefs>
</ds:datastoreItem>
</file>

<file path=customXml/itemProps3.xml><?xml version="1.0" encoding="utf-8"?>
<ds:datastoreItem xmlns:ds="http://schemas.openxmlformats.org/officeDocument/2006/customXml" ds:itemID="{3EC7F481-96D8-4CEE-AF62-EC4C980501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1b44f91-0b09-48b6-be00-84268e23f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1124</Words>
  <Application>Microsoft Office PowerPoint</Application>
  <PresentationFormat>Widescreen</PresentationFormat>
  <Paragraphs>160</Paragraphs>
  <Slides>15</Slides>
  <Notes>1</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vt:i4>
      </vt:variant>
    </vt:vector>
  </HeadingPairs>
  <TitlesOfParts>
    <vt:vector size="26" baseType="lpstr">
      <vt:lpstr>-apple-system</vt:lpstr>
      <vt:lpstr>Arial</vt:lpstr>
      <vt:lpstr>Calibri</vt:lpstr>
      <vt:lpstr>Calibri Light</vt:lpstr>
      <vt:lpstr>Consolas</vt:lpstr>
      <vt:lpstr>Segoe UI</vt:lpstr>
      <vt:lpstr>Segoe UI Semibold</vt:lpstr>
      <vt:lpstr>Symbol</vt:lpstr>
      <vt:lpstr>Wingdings</vt:lpstr>
      <vt:lpstr>Office Theme</vt:lpstr>
      <vt:lpstr>White Template</vt:lpstr>
      <vt:lpstr>Azure Identity for Apps Hackathon </vt:lpstr>
      <vt:lpstr>Hackathon Format</vt:lpstr>
      <vt:lpstr>Purpose</vt:lpstr>
      <vt:lpstr>Coaches Intros!</vt:lpstr>
      <vt:lpstr>Introduce yourselves </vt:lpstr>
      <vt:lpstr>Join the Team with the Code: qdubc37</vt:lpstr>
      <vt:lpstr>Wi-Fi Connection Instructions:  • Make sure your wireless adapter is set to dynamically obtain an IP address  • Connect to the wireless network [Name of Network]  • Open a browser and navigate to a web site to be redirected to the Captive Portal  • Click on Event Attendee Code and enter the access code: [set code]</vt:lpstr>
      <vt:lpstr>Agenda</vt:lpstr>
      <vt:lpstr>Day 1 Challenges Overview Azure AD B2B Collaboration</vt:lpstr>
      <vt:lpstr>Day 2 Challenges Overview Azure AD B2C</vt:lpstr>
      <vt:lpstr>Advanced Challenges</vt:lpstr>
      <vt:lpstr>Prerequisites </vt:lpstr>
      <vt:lpstr>Exam vouchers</vt:lpstr>
      <vt:lpstr>Please, give us feedack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Identity for Apps Hackathon </dc:title>
  <dc:creator>Rodanthi Alexiou</dc:creator>
  <cp:lastModifiedBy>Phanis Parpas</cp:lastModifiedBy>
  <cp:revision>6</cp:revision>
  <dcterms:created xsi:type="dcterms:W3CDTF">2022-11-03T14:19:59Z</dcterms:created>
  <dcterms:modified xsi:type="dcterms:W3CDTF">2022-11-25T14:56:32Z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0x010100125E38BE820C364F8CD430FED3998FDC</vt:lpwstr>
  </property>
</Properties>
</file>